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2" r:id="rId2"/>
    <p:sldId id="544" r:id="rId3"/>
    <p:sldId id="545" r:id="rId4"/>
    <p:sldId id="611" r:id="rId5"/>
    <p:sldId id="596" r:id="rId6"/>
    <p:sldId id="612" r:id="rId7"/>
    <p:sldId id="597" r:id="rId8"/>
    <p:sldId id="598" r:id="rId9"/>
    <p:sldId id="599" r:id="rId10"/>
    <p:sldId id="617" r:id="rId11"/>
    <p:sldId id="618" r:id="rId12"/>
    <p:sldId id="605" r:id="rId13"/>
    <p:sldId id="607" r:id="rId14"/>
    <p:sldId id="600" r:id="rId15"/>
    <p:sldId id="608" r:id="rId16"/>
    <p:sldId id="606" r:id="rId17"/>
    <p:sldId id="601" r:id="rId18"/>
    <p:sldId id="602" r:id="rId19"/>
    <p:sldId id="619" r:id="rId20"/>
    <p:sldId id="603" r:id="rId21"/>
    <p:sldId id="609" r:id="rId22"/>
    <p:sldId id="610" r:id="rId23"/>
    <p:sldId id="613" r:id="rId24"/>
    <p:sldId id="620" r:id="rId25"/>
    <p:sldId id="621" r:id="rId26"/>
    <p:sldId id="604" r:id="rId27"/>
    <p:sldId id="614" r:id="rId28"/>
    <p:sldId id="616" r:id="rId29"/>
    <p:sldId id="615" r:id="rId30"/>
    <p:sldId id="622" r:id="rId31"/>
    <p:sldId id="595" r:id="rId3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9761F749-A2DC-4AE4-A508-F8AE323D6740}">
          <p14:sldIdLst/>
        </p14:section>
        <p14:section name="Naamloze sectie" id="{4B934F93-FF83-452D-AD4B-3C8478BB6ED1}">
          <p14:sldIdLst>
            <p14:sldId id="302"/>
            <p14:sldId id="544"/>
            <p14:sldId id="545"/>
            <p14:sldId id="611"/>
            <p14:sldId id="596"/>
            <p14:sldId id="612"/>
            <p14:sldId id="597"/>
            <p14:sldId id="598"/>
            <p14:sldId id="599"/>
            <p14:sldId id="617"/>
            <p14:sldId id="618"/>
            <p14:sldId id="605"/>
            <p14:sldId id="607"/>
            <p14:sldId id="600"/>
            <p14:sldId id="608"/>
            <p14:sldId id="606"/>
            <p14:sldId id="601"/>
            <p14:sldId id="602"/>
            <p14:sldId id="619"/>
            <p14:sldId id="603"/>
            <p14:sldId id="609"/>
            <p14:sldId id="610"/>
            <p14:sldId id="613"/>
            <p14:sldId id="620"/>
            <p14:sldId id="621"/>
            <p14:sldId id="604"/>
            <p14:sldId id="614"/>
            <p14:sldId id="616"/>
            <p14:sldId id="615"/>
            <p14:sldId id="622"/>
            <p14:sldId id="59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D6D"/>
    <a:srgbClr val="640000"/>
    <a:srgbClr val="FFCC00"/>
    <a:srgbClr val="680000"/>
    <a:srgbClr val="860000"/>
    <a:srgbClr val="212911"/>
    <a:srgbClr val="37441C"/>
    <a:srgbClr val="580000"/>
    <a:srgbClr val="2E3917"/>
    <a:srgbClr val="C992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ijl, thema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590" autoAdjust="0"/>
  </p:normalViewPr>
  <p:slideViewPr>
    <p:cSldViewPr>
      <p:cViewPr varScale="1">
        <p:scale>
          <a:sx n="61" d="100"/>
          <a:sy n="61" d="100"/>
        </p:scale>
        <p:origin x="-782" y="-77"/>
      </p:cViewPr>
      <p:guideLst>
        <p:guide orient="horz" pos="2160"/>
        <p:guide pos="2880"/>
      </p:guideLst>
    </p:cSldViewPr>
  </p:slideViewPr>
  <p:outlineViewPr>
    <p:cViewPr>
      <p:scale>
        <a:sx n="33" d="100"/>
        <a:sy n="33" d="100"/>
      </p:scale>
      <p:origin x="0" y="17304"/>
    </p:cViewPr>
  </p:outlineViewPr>
  <p:notesTextViewPr>
    <p:cViewPr>
      <p:scale>
        <a:sx n="1" d="1"/>
        <a:sy n="1" d="1"/>
      </p:scale>
      <p:origin x="0" y="0"/>
    </p:cViewPr>
  </p:notesTextViewPr>
  <p:sorterViewPr>
    <p:cViewPr>
      <p:scale>
        <a:sx n="100" d="100"/>
        <a:sy n="100" d="100"/>
      </p:scale>
      <p:origin x="0" y="130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831108-7A9F-4FA6-B341-F355C997B57E}" type="datetimeFigureOut">
              <a:rPr lang="nl-NL" smtClean="0"/>
              <a:t>16-3-2018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6C4F4-F087-41C7-B33A-C7E9BF35F5A4}" type="slidenum">
              <a:rPr lang="nl-NL" smtClean="0"/>
              <a:t>‹nr.›</a:t>
            </a:fld>
            <a:endParaRPr lang="nl-NL"/>
          </a:p>
        </p:txBody>
      </p:sp>
    </p:spTree>
    <p:extLst>
      <p:ext uri="{BB962C8B-B14F-4D97-AF65-F5344CB8AC3E}">
        <p14:creationId xmlns:p14="http://schemas.microsoft.com/office/powerpoint/2010/main" val="309262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12</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13</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14</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15</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16</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17</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18</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19</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20</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21</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4</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22</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23</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24</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25</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26</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27</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28</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29</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30</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5</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6</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7</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8</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9</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10</a:t>
            </a:fld>
            <a:endParaRPr lang="nl-NL"/>
          </a:p>
        </p:txBody>
      </p:sp>
    </p:spTree>
    <p:extLst>
      <p:ext uri="{BB962C8B-B14F-4D97-AF65-F5344CB8AC3E}">
        <p14:creationId xmlns:p14="http://schemas.microsoft.com/office/powerpoint/2010/main" val="1804407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156C4F4-F087-41C7-B33A-C7E9BF35F5A4}" type="slidenum">
              <a:rPr lang="nl-NL" smtClean="0"/>
              <a:t>11</a:t>
            </a:fld>
            <a:endParaRPr lang="nl-NL"/>
          </a:p>
        </p:txBody>
      </p:sp>
    </p:spTree>
    <p:extLst>
      <p:ext uri="{BB962C8B-B14F-4D97-AF65-F5344CB8AC3E}">
        <p14:creationId xmlns:p14="http://schemas.microsoft.com/office/powerpoint/2010/main" val="180440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16-3-2018</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6184812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16-3-2018</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334487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16-3-2018</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122772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16-3-2018</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dirty="0"/>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8027154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16-3-2018</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24726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16-3-2018</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58915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16-3-2018</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43498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0" y="6093296"/>
            <a:ext cx="9144000" cy="735004"/>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16-3-2018</a:t>
            </a:fld>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102872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16-3-2018</a:t>
            </a:fld>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386464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16-3-2018</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49154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BE5429C2-3769-4485-8759-E9F27359E3C7}" type="datetimeFigureOut">
              <a:rPr lang="nl-NL" smtClean="0"/>
              <a:t>16-3-2018</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8E239F83-E92E-4B25-887B-080EFDDAAF95}" type="slidenum">
              <a:rPr lang="nl-NL" smtClean="0"/>
              <a:t>‹nr.›</a:t>
            </a:fld>
            <a:endParaRPr lang="nl-NL"/>
          </a:p>
        </p:txBody>
      </p:sp>
    </p:spTree>
    <p:extLst>
      <p:ext uri="{BB962C8B-B14F-4D97-AF65-F5344CB8AC3E}">
        <p14:creationId xmlns:p14="http://schemas.microsoft.com/office/powerpoint/2010/main" val="57079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761" y="566015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043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5190291"/>
            <a:ext cx="9144000" cy="830997"/>
          </a:xfrm>
          <a:prstGeom prst="rect">
            <a:avLst/>
          </a:prstGeom>
          <a:solidFill>
            <a:srgbClr val="C0B98E"/>
          </a:solidFill>
          <a:scene3d>
            <a:camera prst="orthographicFront"/>
            <a:lightRig rig="threePt" dir="t"/>
          </a:scene3d>
          <a:sp3d>
            <a:bevelT prst="angle"/>
          </a:sp3d>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nl-NL" sz="4800" b="1" cap="none" spc="0" dirty="0" smtClean="0">
                <a:ln w="50800"/>
                <a:solidFill>
                  <a:srgbClr val="6D653F"/>
                </a:solidFill>
                <a:effectLst/>
                <a:latin typeface="Charlemagne Std" pitchFamily="82" charset="0"/>
              </a:rPr>
              <a:t>Het evangelie</a:t>
            </a:r>
            <a:endParaRPr lang="nl-NL" sz="4800" b="1" cap="none" spc="0" dirty="0">
              <a:ln w="50800"/>
              <a:solidFill>
                <a:srgbClr val="6D653F"/>
              </a:solidFill>
              <a:effectLst/>
              <a:latin typeface="Charlemagne Std" pitchFamily="82" charset="0"/>
            </a:endParaRPr>
          </a:p>
        </p:txBody>
      </p:sp>
      <p:sp>
        <p:nvSpPr>
          <p:cNvPr id="3" name="Rechthoek 2"/>
          <p:cNvSpPr/>
          <p:nvPr/>
        </p:nvSpPr>
        <p:spPr>
          <a:xfrm>
            <a:off x="3097708" y="2492896"/>
            <a:ext cx="3164200" cy="1938992"/>
          </a:xfrm>
          <a:prstGeom prst="rect">
            <a:avLst/>
          </a:prstGeom>
          <a:solidFill>
            <a:srgbClr val="C00000"/>
          </a:solidFill>
          <a:ln>
            <a:noFill/>
          </a:ln>
          <a:scene3d>
            <a:camera prst="orthographicFront"/>
            <a:lightRig rig="threePt" dir="t"/>
          </a:scene3d>
          <a:sp3d>
            <a:bevelT prst="angle"/>
          </a:sp3d>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l-GR" sz="4000" b="1" dirty="0">
                <a:ln w="50800"/>
                <a:solidFill>
                  <a:schemeClr val="bg1"/>
                </a:solidFill>
              </a:rPr>
              <a:t>Κατὰ </a:t>
            </a:r>
            <a:r>
              <a:rPr lang="el-GR" sz="4000" b="1" dirty="0" smtClean="0">
                <a:ln w="50800"/>
                <a:solidFill>
                  <a:schemeClr val="bg1"/>
                </a:solidFill>
              </a:rPr>
              <a:t>Μάρκον</a:t>
            </a:r>
            <a:endParaRPr lang="nl-NL" sz="4000" b="1" dirty="0" smtClean="0">
              <a:ln w="50800"/>
              <a:solidFill>
                <a:schemeClr val="bg1"/>
              </a:solidFill>
            </a:endParaRPr>
          </a:p>
          <a:p>
            <a:pPr algn="ctr"/>
            <a:r>
              <a:rPr lang="nl-NL" sz="4000" b="1" dirty="0" err="1" smtClean="0">
                <a:ln w="50800"/>
                <a:solidFill>
                  <a:schemeClr val="bg1"/>
                </a:solidFill>
              </a:rPr>
              <a:t>kata</a:t>
            </a:r>
            <a:r>
              <a:rPr lang="nl-NL" sz="4000" b="1" dirty="0" smtClean="0">
                <a:ln w="50800"/>
                <a:solidFill>
                  <a:schemeClr val="bg1"/>
                </a:solidFill>
              </a:rPr>
              <a:t> </a:t>
            </a:r>
            <a:r>
              <a:rPr lang="nl-NL" sz="4000" b="1" dirty="0" err="1" smtClean="0">
                <a:ln w="50800"/>
                <a:solidFill>
                  <a:schemeClr val="bg1"/>
                </a:solidFill>
              </a:rPr>
              <a:t>markon</a:t>
            </a:r>
            <a:endParaRPr lang="nl-NL" sz="4000" b="1" dirty="0" smtClean="0">
              <a:ln w="50800"/>
              <a:solidFill>
                <a:schemeClr val="bg1"/>
              </a:solidFill>
            </a:endParaRPr>
          </a:p>
          <a:p>
            <a:pPr algn="ctr"/>
            <a:r>
              <a:rPr lang="nl-NL" sz="4000" b="1" dirty="0" smtClean="0">
                <a:ln w="50800"/>
                <a:solidFill>
                  <a:schemeClr val="bg1"/>
                </a:solidFill>
              </a:rPr>
              <a:t>Deel 15</a:t>
            </a:r>
            <a:endParaRPr lang="nl-NL" sz="4000" b="1" dirty="0">
              <a:ln w="50800"/>
              <a:solidFill>
                <a:schemeClr val="bg1"/>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236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ext uri="{D42A27DB-BD31-4B8C-83A1-F6EECF244321}">
                <p14:modId xmlns:p14="http://schemas.microsoft.com/office/powerpoint/2010/main" val="1782231274"/>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 y="12609"/>
            <a:ext cx="9132887"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hoek 8"/>
          <p:cNvSpPr/>
          <p:nvPr/>
        </p:nvSpPr>
        <p:spPr>
          <a:xfrm>
            <a:off x="-25758" y="-20419"/>
            <a:ext cx="9183996" cy="1692771"/>
          </a:xfrm>
          <a:prstGeom prst="rect">
            <a:avLst/>
          </a:prstGeom>
          <a:no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 </a:t>
            </a:r>
            <a:r>
              <a:rPr lang="nl-NL" sz="1600" dirty="0">
                <a:solidFill>
                  <a:schemeClr val="tx1"/>
                </a:solidFill>
                <a:latin typeface="Verdana" panose="020B0604030504040204" pitchFamily="34" charset="0"/>
                <a:ea typeface="Verdana" panose="020B0604030504040204" pitchFamily="34" charset="0"/>
                <a:cs typeface="Verdana" panose="020B0604030504040204" pitchFamily="34" charset="0"/>
              </a:rPr>
              <a:t>de zon werd</a:t>
            </a:r>
            <a:r>
              <a:rPr lang="nl-NL" sz="1600" b="1"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l-NL"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verduisterd</a:t>
            </a:r>
            <a:r>
              <a:rPr lang="nl-NL"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l-N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 </a:t>
            </a:r>
            <a:r>
              <a:rPr lang="nl-NL" sz="1600" dirty="0">
                <a:solidFill>
                  <a:schemeClr val="tx1"/>
                </a:solidFill>
                <a:latin typeface="Verdana" panose="020B0604030504040204" pitchFamily="34" charset="0"/>
                <a:ea typeface="Verdana" panose="020B0604030504040204" pitchFamily="34" charset="0"/>
                <a:cs typeface="Verdana" panose="020B0604030504040204" pitchFamily="34" charset="0"/>
              </a:rPr>
              <a:t>het </a:t>
            </a:r>
            <a:r>
              <a:rPr lang="nl-NL" sz="1600" b="1" dirty="0">
                <a:solidFill>
                  <a:schemeClr val="tx1"/>
                </a:solidFill>
                <a:latin typeface="Verdana" panose="020B0604030504040204" pitchFamily="34" charset="0"/>
                <a:ea typeface="Verdana" panose="020B0604030504040204" pitchFamily="34" charset="0"/>
                <a:cs typeface="Verdana" panose="020B0604030504040204" pitchFamily="34" charset="0"/>
              </a:rPr>
              <a:t>voorhangsel</a:t>
            </a:r>
            <a:r>
              <a:rPr lang="nl-NL" sz="1600" dirty="0">
                <a:solidFill>
                  <a:schemeClr val="tx1"/>
                </a:solidFill>
                <a:latin typeface="Verdana" panose="020B0604030504040204" pitchFamily="34" charset="0"/>
                <a:ea typeface="Verdana" panose="020B0604030504040204" pitchFamily="34" charset="0"/>
                <a:cs typeface="Verdana" panose="020B0604030504040204" pitchFamily="34" charset="0"/>
              </a:rPr>
              <a:t> van de tempel scheurde </a:t>
            </a:r>
            <a:r>
              <a:rPr lang="nl-N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middendoor </a:t>
            </a:r>
          </a:p>
          <a:p>
            <a:pPr algn="ctr"/>
            <a:r>
              <a:rPr lang="nl-N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 </a:t>
            </a:r>
            <a:r>
              <a:rPr lang="nl-NL" sz="1600" b="1" dirty="0">
                <a:solidFill>
                  <a:schemeClr val="tx1"/>
                </a:solidFill>
                <a:latin typeface="Verdana" panose="020B0604030504040204" pitchFamily="34" charset="0"/>
                <a:ea typeface="Verdana" panose="020B0604030504040204" pitchFamily="34" charset="0"/>
                <a:cs typeface="Verdana" panose="020B0604030504040204" pitchFamily="34" charset="0"/>
              </a:rPr>
              <a:t>j</a:t>
            </a:r>
            <a:r>
              <a:rPr lang="nl-NL"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ezus roepende </a:t>
            </a:r>
            <a:r>
              <a:rPr lang="nl-NL" sz="1600" dirty="0">
                <a:solidFill>
                  <a:schemeClr val="tx1"/>
                </a:solidFill>
                <a:latin typeface="Verdana" panose="020B0604030504040204" pitchFamily="34" charset="0"/>
                <a:ea typeface="Verdana" panose="020B0604030504040204" pitchFamily="34" charset="0"/>
                <a:cs typeface="Verdana" panose="020B0604030504040204" pitchFamily="34" charset="0"/>
              </a:rPr>
              <a:t>met grote </a:t>
            </a:r>
            <a:r>
              <a:rPr lang="nl-N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stem </a:t>
            </a:r>
            <a:r>
              <a:rPr lang="nl-NL" sz="16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zeide</a:t>
            </a:r>
            <a:r>
              <a:rPr lang="nl-N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Vader </a:t>
            </a:r>
            <a:r>
              <a:rPr lang="nl-NL" sz="1600" dirty="0">
                <a:solidFill>
                  <a:schemeClr val="tx1"/>
                </a:solidFill>
                <a:latin typeface="Verdana" panose="020B0604030504040204" pitchFamily="34" charset="0"/>
                <a:ea typeface="Verdana" panose="020B0604030504040204" pitchFamily="34" charset="0"/>
                <a:cs typeface="Verdana" panose="020B0604030504040204" pitchFamily="34" charset="0"/>
              </a:rPr>
              <a:t>in Uw handen beveel Ik Mijn </a:t>
            </a:r>
            <a:r>
              <a:rPr lang="nl-N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geest </a:t>
            </a:r>
          </a:p>
          <a:p>
            <a:pPr algn="ctr"/>
            <a:r>
              <a:rPr lang="nl-N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 </a:t>
            </a:r>
            <a:r>
              <a:rPr lang="nl-NL" sz="1600" dirty="0">
                <a:solidFill>
                  <a:schemeClr val="tx1"/>
                </a:solidFill>
                <a:latin typeface="Verdana" panose="020B0604030504040204" pitchFamily="34" charset="0"/>
                <a:ea typeface="Verdana" panose="020B0604030504040204" pitchFamily="34" charset="0"/>
                <a:cs typeface="Verdana" panose="020B0604030504040204" pitchFamily="34" charset="0"/>
              </a:rPr>
              <a:t>toen Hij dat gezegd </a:t>
            </a:r>
            <a:r>
              <a:rPr lang="nl-N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had </a:t>
            </a:r>
            <a:r>
              <a:rPr lang="nl-NL" sz="1600" dirty="0">
                <a:solidFill>
                  <a:schemeClr val="tx1"/>
                </a:solidFill>
                <a:latin typeface="Verdana" panose="020B0604030504040204" pitchFamily="34" charset="0"/>
                <a:ea typeface="Verdana" panose="020B0604030504040204" pitchFamily="34" charset="0"/>
                <a:cs typeface="Verdana" panose="020B0604030504040204" pitchFamily="34" charset="0"/>
              </a:rPr>
              <a:t>gaf Hij de </a:t>
            </a:r>
            <a:r>
              <a:rPr lang="nl-N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geest </a:t>
            </a:r>
          </a:p>
          <a:p>
            <a:pPr algn="ctr"/>
            <a:r>
              <a:rPr lang="nl-NL"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toen </a:t>
            </a:r>
            <a:r>
              <a:rPr lang="nl-NL" sz="1600" b="1" dirty="0">
                <a:solidFill>
                  <a:schemeClr val="tx1"/>
                </a:solidFill>
                <a:latin typeface="Verdana" panose="020B0604030504040204" pitchFamily="34" charset="0"/>
                <a:ea typeface="Verdana" panose="020B0604030504040204" pitchFamily="34" charset="0"/>
                <a:cs typeface="Verdana" panose="020B0604030504040204" pitchFamily="34" charset="0"/>
              </a:rPr>
              <a:t>nu de hoofdman over honderd </a:t>
            </a:r>
            <a:r>
              <a:rPr lang="nl-NL"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zag  </a:t>
            </a:r>
            <a:r>
              <a:rPr lang="nl-NL" sz="1600" b="1" dirty="0">
                <a:solidFill>
                  <a:schemeClr val="tx1"/>
                </a:solidFill>
                <a:latin typeface="Verdana" panose="020B0604030504040204" pitchFamily="34" charset="0"/>
                <a:ea typeface="Verdana" panose="020B0604030504040204" pitchFamily="34" charset="0"/>
                <a:cs typeface="Verdana" panose="020B0604030504040204" pitchFamily="34" charset="0"/>
              </a:rPr>
              <a:t>wat er geschied </a:t>
            </a:r>
            <a:r>
              <a:rPr lang="nl-NL"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was</a:t>
            </a:r>
            <a:r>
              <a:rPr lang="nl-N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algn="ctr"/>
            <a:r>
              <a:rPr lang="nl-N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verheerlijkte </a:t>
            </a:r>
            <a:r>
              <a:rPr lang="nl-NL" sz="1600" dirty="0">
                <a:solidFill>
                  <a:schemeClr val="tx1"/>
                </a:solidFill>
                <a:latin typeface="Verdana" panose="020B0604030504040204" pitchFamily="34" charset="0"/>
                <a:ea typeface="Verdana" panose="020B0604030504040204" pitchFamily="34" charset="0"/>
                <a:cs typeface="Verdana" panose="020B0604030504040204" pitchFamily="34" charset="0"/>
              </a:rPr>
              <a:t>hij g</a:t>
            </a:r>
            <a:r>
              <a:rPr lang="nl-N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od </a:t>
            </a:r>
            <a:r>
              <a:rPr lang="nl-NL" sz="1600" dirty="0">
                <a:solidFill>
                  <a:schemeClr val="tx1"/>
                </a:solidFill>
                <a:latin typeface="Verdana" panose="020B0604030504040204" pitchFamily="34" charset="0"/>
                <a:ea typeface="Verdana" panose="020B0604030504040204" pitchFamily="34" charset="0"/>
                <a:cs typeface="Verdana" panose="020B0604030504040204" pitchFamily="34" charset="0"/>
              </a:rPr>
              <a:t>en </a:t>
            </a:r>
            <a:r>
              <a:rPr lang="nl-NL" sz="1600"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zeide</a:t>
            </a:r>
            <a:r>
              <a:rPr lang="nl-N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waarlijk deze </a:t>
            </a:r>
            <a:r>
              <a:rPr lang="nl-NL" sz="1600" dirty="0">
                <a:solidFill>
                  <a:schemeClr val="tx1"/>
                </a:solidFill>
                <a:latin typeface="Verdana" panose="020B0604030504040204" pitchFamily="34" charset="0"/>
                <a:ea typeface="Verdana" panose="020B0604030504040204" pitchFamily="34" charset="0"/>
                <a:cs typeface="Verdana" panose="020B0604030504040204" pitchFamily="34" charset="0"/>
              </a:rPr>
              <a:t>Mens was </a:t>
            </a:r>
            <a:r>
              <a:rPr lang="nl-NL"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rechtvaardig </a:t>
            </a:r>
            <a:r>
              <a:rPr lang="nl-NL" sz="12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(zonder leestekens!)</a:t>
            </a:r>
          </a:p>
          <a:p>
            <a:pPr algn="ctr"/>
            <a:r>
              <a:rPr lang="nl-NL" sz="1200" dirty="0">
                <a:solidFill>
                  <a:schemeClr val="tx1"/>
                </a:solidFill>
                <a:latin typeface="Verdana" panose="020B0604030504040204" pitchFamily="34" charset="0"/>
                <a:ea typeface="Verdana" panose="020B0604030504040204" pitchFamily="34" charset="0"/>
                <a:cs typeface="Verdana" panose="020B0604030504040204" pitchFamily="34" charset="0"/>
              </a:rPr>
              <a:t>Lucas  23:45-47</a:t>
            </a:r>
          </a:p>
          <a:p>
            <a:pPr algn="ctr"/>
            <a:r>
              <a:rPr lang="nl-NL" sz="1200" b="1" i="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nl-NL" sz="1200" b="1" i="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3635896" y="4872062"/>
            <a:ext cx="3528392" cy="1077218"/>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nl-NL"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Wat ziet hij?</a:t>
            </a:r>
          </a:p>
          <a:p>
            <a:pPr algn="ctr"/>
            <a:r>
              <a:rPr lang="nl-NL"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Zonsverduistering</a:t>
            </a:r>
          </a:p>
          <a:p>
            <a:pPr algn="ctr"/>
            <a:r>
              <a:rPr lang="nl-NL"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Scheurend voorhangsel</a:t>
            </a:r>
          </a:p>
          <a:p>
            <a:pPr algn="ctr"/>
            <a:r>
              <a:rPr lang="nl-NL"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roepend en sterven</a:t>
            </a:r>
          </a:p>
        </p:txBody>
      </p:sp>
    </p:spTree>
    <p:extLst>
      <p:ext uri="{BB962C8B-B14F-4D97-AF65-F5344CB8AC3E}">
        <p14:creationId xmlns:p14="http://schemas.microsoft.com/office/powerpoint/2010/main" val="4055636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ext uri="{D42A27DB-BD31-4B8C-83A1-F6EECF244321}">
                <p14:modId xmlns:p14="http://schemas.microsoft.com/office/powerpoint/2010/main" val="2128316442"/>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 y="12609"/>
            <a:ext cx="9132887"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hoek 7"/>
          <p:cNvSpPr/>
          <p:nvPr/>
        </p:nvSpPr>
        <p:spPr>
          <a:xfrm>
            <a:off x="10444" y="-25052"/>
            <a:ext cx="9144000" cy="144655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Golgotha</a:t>
            </a:r>
            <a:r>
              <a:rPr lang="nl-NL" dirty="0" smtClean="0">
                <a:solidFill>
                  <a:schemeClr val="tx1"/>
                </a:solidFill>
                <a:latin typeface="Verdana" panose="020B0604030504040204" pitchFamily="34" charset="0"/>
                <a:ea typeface="Verdana" panose="020B0604030504040204" pitchFamily="34" charset="0"/>
                <a:cs typeface="Verdana" panose="020B0604030504040204" pitchFamily="34" charset="0"/>
              </a:rPr>
              <a:t> op de Olijfberg</a:t>
            </a:r>
          </a:p>
          <a:p>
            <a:pPr algn="ctr"/>
            <a:r>
              <a:rPr lang="nl-N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 plaats waarlangs men Jeruzalem binnen ging.</a:t>
            </a:r>
          </a:p>
          <a:p>
            <a:pPr algn="ctr"/>
            <a:r>
              <a:rPr lang="nl-NL" sz="1400" b="1" dirty="0">
                <a:solidFill>
                  <a:schemeClr val="tx1"/>
                </a:solidFill>
                <a:latin typeface="Verdana" panose="020B0604030504040204" pitchFamily="34" charset="0"/>
                <a:ea typeface="Verdana" panose="020B0604030504040204" pitchFamily="34" charset="0"/>
                <a:cs typeface="Verdana" panose="020B0604030504040204" pitchFamily="34" charset="0"/>
              </a:rPr>
              <a:t>De plaats waar de schedels werden </a:t>
            </a:r>
            <a:r>
              <a:rPr lang="nl-N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geteld</a:t>
            </a:r>
          </a:p>
          <a:p>
            <a:pPr algn="ctr"/>
            <a:r>
              <a:rPr lang="nl-N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 plaats waar de rode koe werd verbrand</a:t>
            </a:r>
          </a:p>
          <a:p>
            <a:pPr algn="ctr"/>
            <a:r>
              <a:rPr lang="nl-N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Romeinse executieplaats</a:t>
            </a:r>
            <a:endParaRPr lang="nl-NL" sz="1400" b="1"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nl-NL" sz="1400" b="1" dirty="0">
              <a:solidFill>
                <a:schemeClr val="tx1"/>
              </a:solidFill>
              <a:latin typeface="Verdana" panose="020B0604030504040204" pitchFamily="34" charset="0"/>
              <a:ea typeface="Verdana" panose="020B0604030504040204" pitchFamily="34" charset="0"/>
              <a:cs typeface="+mj-cs"/>
            </a:endParaRPr>
          </a:p>
        </p:txBody>
      </p:sp>
    </p:spTree>
    <p:extLst>
      <p:ext uri="{BB962C8B-B14F-4D97-AF65-F5344CB8AC3E}">
        <p14:creationId xmlns:p14="http://schemas.microsoft.com/office/powerpoint/2010/main" val="31444184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ext uri="{D42A27DB-BD31-4B8C-83A1-F6EECF244321}">
                <p14:modId xmlns:p14="http://schemas.microsoft.com/office/powerpoint/2010/main" val="2927403106"/>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pic>
        <p:nvPicPr>
          <p:cNvPr id="1026" name="Picture 2" descr="Afbeeldingsresultaat voor crucifix"/>
          <p:cNvPicPr>
            <a:picLocks noChangeAspect="1" noChangeArrowheads="1"/>
          </p:cNvPicPr>
          <p:nvPr/>
        </p:nvPicPr>
        <p:blipFill rotWithShape="1">
          <a:blip r:embed="rId3">
            <a:extLst>
              <a:ext uri="{28A0092B-C50C-407E-A947-70E740481C1C}">
                <a14:useLocalDpi xmlns:a14="http://schemas.microsoft.com/office/drawing/2010/main" val="0"/>
              </a:ext>
            </a:extLst>
          </a:blip>
          <a:srcRect r="4440"/>
          <a:stretch/>
        </p:blipFill>
        <p:spPr bwMode="auto">
          <a:xfrm>
            <a:off x="0" y="-2598"/>
            <a:ext cx="2805830" cy="566384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St Benedict Wall Crucifix"/>
          <p:cNvPicPr>
            <a:picLocks noChangeAspect="1" noChangeArrowheads="1"/>
          </p:cNvPicPr>
          <p:nvPr/>
        </p:nvPicPr>
        <p:blipFill rotWithShape="1">
          <a:blip r:embed="rId4">
            <a:extLst>
              <a:ext uri="{28A0092B-C50C-407E-A947-70E740481C1C}">
                <a14:useLocalDpi xmlns:a14="http://schemas.microsoft.com/office/drawing/2010/main" val="0"/>
              </a:ext>
            </a:extLst>
          </a:blip>
          <a:srcRect l="6920" r="6725"/>
          <a:stretch/>
        </p:blipFill>
        <p:spPr bwMode="auto">
          <a:xfrm>
            <a:off x="2771800" y="-15124"/>
            <a:ext cx="2906038" cy="5652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Afbeeldingsresultaat voor crucifix orthodox"/>
          <p:cNvPicPr>
            <a:picLocks noChangeAspect="1" noChangeArrowheads="1"/>
          </p:cNvPicPr>
          <p:nvPr/>
        </p:nvPicPr>
        <p:blipFill rotWithShape="1">
          <a:blip r:embed="rId5">
            <a:extLst>
              <a:ext uri="{28A0092B-C50C-407E-A947-70E740481C1C}">
                <a14:useLocalDpi xmlns:a14="http://schemas.microsoft.com/office/drawing/2010/main" val="0"/>
              </a:ext>
            </a:extLst>
          </a:blip>
          <a:srcRect l="5259" r="6169"/>
          <a:stretch/>
        </p:blipFill>
        <p:spPr bwMode="auto">
          <a:xfrm>
            <a:off x="5677838" y="16290"/>
            <a:ext cx="3466162" cy="5633112"/>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0" y="4869160"/>
            <a:ext cx="9144000" cy="1631216"/>
          </a:xfrm>
          <a:prstGeom prst="rect">
            <a:avLst/>
          </a:prstGeom>
          <a:solidFill>
            <a:schemeClr val="bg1"/>
          </a:solidFill>
          <a:ln>
            <a:solidFill>
              <a:schemeClr val="tx1"/>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nl-NL" sz="2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Een gekuiste leugenachtige voorstelling</a:t>
            </a:r>
          </a:p>
          <a:p>
            <a:pPr algn="ctr"/>
            <a:r>
              <a:rPr lang="nl-NL" sz="2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volledig beheerst, keurig netjes, geen enkel teken van pijn.</a:t>
            </a:r>
          </a:p>
          <a:p>
            <a:pPr algn="ctr"/>
            <a:r>
              <a:rPr lang="nl-NL" sz="2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Deze kruisiging heeft niets van de werkelijkheid, </a:t>
            </a:r>
          </a:p>
          <a:p>
            <a:pPr algn="ctr"/>
            <a:r>
              <a:rPr lang="nl-NL" sz="2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 Romeinen waren barbaren </a:t>
            </a:r>
          </a:p>
          <a:p>
            <a:pPr algn="ctr"/>
            <a:r>
              <a:rPr lang="nl-NL" sz="2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waar het ging om respect voor het leven. </a:t>
            </a:r>
            <a:endParaRPr lang="nl-NL" sz="20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86969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jip wijngaarden jezus"/>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5836" b="13286"/>
          <a:stretch/>
        </p:blipFill>
        <p:spPr bwMode="auto">
          <a:xfrm>
            <a:off x="-7995" y="-27384"/>
            <a:ext cx="9175981" cy="654091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p:cNvSpPr>
            <a:spLocks noChangeArrowheads="1"/>
          </p:cNvSpPr>
          <p:nvPr/>
        </p:nvSpPr>
        <p:spPr bwMode="auto">
          <a:xfrm>
            <a:off x="-36511" y="6027384"/>
            <a:ext cx="1728192" cy="307777"/>
          </a:xfrm>
          <a:prstGeom prst="rect">
            <a:avLst/>
          </a:prstGeom>
          <a:noFill/>
          <a:ln>
            <a:noFill/>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nl-NL" altLang="nl-NL" sz="1400" b="0" i="1" u="none" strike="noStrike" cap="none" normalizeH="0" baseline="0" dirty="0" smtClean="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Jip Wijngaarden</a:t>
            </a:r>
            <a:endParaRPr kumimoji="0" lang="nl-NL" altLang="nl-NL" sz="1400" b="1" i="1" u="none" strike="noStrike" cap="none" normalizeH="0" baseline="0" dirty="0" smtClean="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1631" y="823347"/>
            <a:ext cx="9144000" cy="6494085"/>
          </a:xfrm>
          <a:prstGeom prst="rect">
            <a:avLst/>
          </a:prstGeom>
          <a:noFill/>
        </p:spPr>
        <p:txBody>
          <a:bodyPr wrap="square">
            <a:spAutoFit/>
          </a:bodyPr>
          <a:lstStyle/>
          <a:p>
            <a:pPr algn="just"/>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PSALM 22</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Voor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de koorleider. Op de wijze van: De hinde van de </a:t>
            </a:r>
            <a:r>
              <a:rPr lang="nl-NL" sz="1300" dirty="0" err="1">
                <a:solidFill>
                  <a:schemeClr val="bg1"/>
                </a:solidFill>
                <a:latin typeface="Verdana" panose="020B0604030504040204" pitchFamily="34" charset="0"/>
                <a:ea typeface="Verdana" panose="020B0604030504040204" pitchFamily="34" charset="0"/>
                <a:cs typeface="Verdana" panose="020B0604030504040204" pitchFamily="34" charset="0"/>
              </a:rPr>
              <a:t>dageraad</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 Een psalm van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David.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Mijn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God, mijn God, waarom hebt Gij mij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verlaten, verre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zijnde van mijn </a:t>
            </a:r>
            <a:r>
              <a:rPr lang="nl-NL" sz="13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verlossing,bij</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de woorden van mijn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jammerklacht?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Mijn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God, ik roep des daags, en Gij antwoordt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niet, en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des nachts, en ik kom niet tot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stilte.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Nochtans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zijt Gij de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Heilige, die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troont op de lofzangen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Israëls.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U hebben onze vaderen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vertrouwd, zij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hebben vertrouwd, en Gij </a:t>
            </a:r>
            <a:r>
              <a:rPr lang="nl-NL" sz="1300" dirty="0" err="1">
                <a:solidFill>
                  <a:schemeClr val="bg1"/>
                </a:solidFill>
                <a:latin typeface="Verdana" panose="020B0604030504040204" pitchFamily="34" charset="0"/>
                <a:ea typeface="Verdana" panose="020B0604030504040204" pitchFamily="34" charset="0"/>
                <a:cs typeface="Verdana" panose="020B0604030504040204" pitchFamily="34" charset="0"/>
              </a:rPr>
              <a:t>deedt</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 hen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ontkomen;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tot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U hebben zij geroepen en zij werden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gered, op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U hebben zij vertrouwd en zij zijn niet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beschaamd.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Maar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ik ben een worm en geen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man, een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smaad voor de mensen en veracht door het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volk.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Allen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die mij zien, bespotten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mij, zij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steken de lip uit, zij schudden het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hoofd: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Wentel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het op de Here – laat die hem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verlossen, hem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redden, Hij heeft immers welgevallen aan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hem!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Gij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toch hebt mij uit de moederschoot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getogen, Gij </a:t>
            </a:r>
            <a:r>
              <a:rPr lang="nl-NL" sz="1300" dirty="0" err="1">
                <a:solidFill>
                  <a:schemeClr val="bg1"/>
                </a:solidFill>
                <a:latin typeface="Verdana" panose="020B0604030504040204" pitchFamily="34" charset="0"/>
                <a:ea typeface="Verdana" panose="020B0604030504040204" pitchFamily="34" charset="0"/>
                <a:cs typeface="Verdana" panose="020B0604030504040204" pitchFamily="34" charset="0"/>
              </a:rPr>
              <a:t>deedt</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 mij vertrouwend rusten aan de borst van mijn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moeder;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aan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U werd ik overgegeven bij mijn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geboorte, van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de moederschoot af zijt Gij mijn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God.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Wees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dan niet verre van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mij, want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nabij is de nood, en er is geen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helper.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Vele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stieren hebben mij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omringd, buffels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van </a:t>
            </a:r>
            <a:r>
              <a:rPr lang="nl-NL" sz="1300" dirty="0" err="1">
                <a:solidFill>
                  <a:schemeClr val="bg1"/>
                </a:solidFill>
                <a:latin typeface="Verdana" panose="020B0604030504040204" pitchFamily="34" charset="0"/>
                <a:ea typeface="Verdana" panose="020B0604030504040204" pitchFamily="34" charset="0"/>
                <a:cs typeface="Verdana" panose="020B0604030504040204" pitchFamily="34" charset="0"/>
              </a:rPr>
              <a:t>Basan</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 hebben mij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omsingeld;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zij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sperren hun muil tegen mij open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een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verscheurende, brullende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leeuw.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Als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water ben ik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uitgestort en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al mijn beenderen zijn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ontwricht; mijn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hart is geworden als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was, het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is gesmolten in mijn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binnenste;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verdroogd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als een scherf is mijn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kracht, mijn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tong kleeft aan mijn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gehemelte; in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het stof des doods legt Gij mij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neer. </a:t>
            </a:r>
            <a:r>
              <a:rPr lang="nl-NL" sz="1300" b="1"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13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a:t>
            </a:r>
            <a:r>
              <a:rPr lang="nl-NL" sz="1300" b="1" dirty="0">
                <a:solidFill>
                  <a:schemeClr val="bg1"/>
                </a:solidFill>
                <a:latin typeface="Verdana" panose="020B0604030504040204" pitchFamily="34" charset="0"/>
                <a:ea typeface="Verdana" panose="020B0604030504040204" pitchFamily="34" charset="0"/>
                <a:cs typeface="Verdana" panose="020B0604030504040204" pitchFamily="34" charset="0"/>
              </a:rPr>
              <a:t>honden hebben mij </a:t>
            </a:r>
            <a:r>
              <a:rPr lang="nl-NL" sz="13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omringd, een </a:t>
            </a:r>
            <a:r>
              <a:rPr lang="nl-NL" sz="1300" b="1" dirty="0">
                <a:solidFill>
                  <a:schemeClr val="bg1"/>
                </a:solidFill>
                <a:latin typeface="Verdana" panose="020B0604030504040204" pitchFamily="34" charset="0"/>
                <a:ea typeface="Verdana" panose="020B0604030504040204" pitchFamily="34" charset="0"/>
                <a:cs typeface="Verdana" panose="020B0604030504040204" pitchFamily="34" charset="0"/>
              </a:rPr>
              <a:t>bende boosdoeners heeft mij </a:t>
            </a:r>
            <a:r>
              <a:rPr lang="nl-NL" sz="13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omsingeld, die </a:t>
            </a:r>
            <a:r>
              <a:rPr lang="nl-NL" sz="1300" b="1" dirty="0">
                <a:solidFill>
                  <a:schemeClr val="bg1"/>
                </a:solidFill>
                <a:latin typeface="Verdana" panose="020B0604030504040204" pitchFamily="34" charset="0"/>
                <a:ea typeface="Verdana" panose="020B0604030504040204" pitchFamily="34" charset="0"/>
                <a:cs typeface="Verdana" panose="020B0604030504040204" pitchFamily="34" charset="0"/>
              </a:rPr>
              <a:t>mijn handen en voeten </a:t>
            </a:r>
            <a:r>
              <a:rPr lang="nl-NL" sz="13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doorboren</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mijn beenderen kan ik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tellen; zij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kijken toe, zij zien met leedvermaak naar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mij.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Zij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verdelen mijn klederen onder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elkander en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werpen het lot over mijn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gewaad.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Maar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Gij, Here, wees niet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verre; mijn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sterkte, haast U mij ter </a:t>
            </a:r>
            <a:r>
              <a:rPr lang="nl-NL" sz="13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hulpe</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Red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van het zwaard mijn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ziel, mijn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eenzame, van het geweld van de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hond.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Verlos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mij uit de muil van de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leeuw, en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van de horens der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woudossen. Gij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hebt mij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geantwoord!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Ik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zal uw naam aan mijn broeders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verkondigen, in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het midden der gemeente zal ik U </a:t>
            </a:r>
            <a:r>
              <a:rPr lang="nl-NL" sz="13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lofzingen</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Gij</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 die de Here vreest, looft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Hem, verheerlijkt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Hem, gij ganse nageslacht van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Jakob, en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hebt ontzag voor Hem, gij ganse nageslacht van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Israël.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Hij heeft niet veracht noch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versmaad de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ellende van de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ellendige, en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zijn aangezicht niet voor hem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verborgen, maar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Hij heeft gehoord, toen hij tot Hem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riep.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U komt mijn lof in een grote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gemeente, mijn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geloften zal ik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betalen in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de tegenwoordigheid van wie Hem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vrezen.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1300" dirty="0" err="1">
                <a:solidFill>
                  <a:schemeClr val="bg1"/>
                </a:solidFill>
                <a:latin typeface="Verdana" panose="020B0604030504040204" pitchFamily="34" charset="0"/>
                <a:ea typeface="Verdana" panose="020B0604030504040204" pitchFamily="34" charset="0"/>
                <a:cs typeface="Verdana" panose="020B0604030504040204" pitchFamily="34" charset="0"/>
              </a:rPr>
              <a:t>ootmoedigen</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 zullen eten en verzadigd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worden, wie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de Here zoeken, zullen Hem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loven, uw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hart leve op, voor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immer.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Alle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einden der aarde zullen het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gedenken en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zich tot de Here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bekeren; alle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geslachten der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volken zullen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zich </a:t>
            </a:r>
            <a:r>
              <a:rPr lang="nl-NL" sz="1300" dirty="0" err="1">
                <a:solidFill>
                  <a:schemeClr val="bg1"/>
                </a:solidFill>
                <a:latin typeface="Verdana" panose="020B0604030504040204" pitchFamily="34" charset="0"/>
                <a:ea typeface="Verdana" panose="020B0604030504040204" pitchFamily="34" charset="0"/>
                <a:cs typeface="Verdana" panose="020B0604030504040204" pitchFamily="34" charset="0"/>
              </a:rPr>
              <a:t>nederbuigen</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 voor uw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aangezicht.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Want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het koninkrijk is des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Heren, Hij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is heerser over de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volken.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Alle </a:t>
            </a:r>
            <a:r>
              <a:rPr lang="nl-NL" sz="1300" dirty="0" err="1">
                <a:solidFill>
                  <a:schemeClr val="bg1"/>
                </a:solidFill>
                <a:latin typeface="Verdana" panose="020B0604030504040204" pitchFamily="34" charset="0"/>
                <a:ea typeface="Verdana" panose="020B0604030504040204" pitchFamily="34" charset="0"/>
                <a:cs typeface="Verdana" panose="020B0604030504040204" pitchFamily="34" charset="0"/>
              </a:rPr>
              <a:t>welgedanen</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 der aarde eten en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aanbidden; voor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Hem knielen allen die in het stof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nederdalen, en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wie zijn ziel niet in leven kan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houden.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nakroost zal Hem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dienen, er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zal van de Here verteld worden aan het komende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geslacht; </a:t>
            </a:r>
            <a:r>
              <a:rPr lang="nl-NL" sz="13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zij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zullen zijn gerechtigheid verkondigen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aan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het volk dat geboren zal </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worden, omdat </a:t>
            </a:r>
            <a:r>
              <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rPr>
              <a:t>Hij het gedaan heeft</a:t>
            </a:r>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3518644946"/>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p>
                      <a:pPr algn="ctr"/>
                      <a:r>
                        <a:rPr lang="nl-NL" sz="1000" dirty="0" smtClean="0">
                          <a:solidFill>
                            <a:schemeClr val="bg1"/>
                          </a:solidFill>
                        </a:rPr>
                        <a:t>misdadigers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r>
            </a:tbl>
          </a:graphicData>
        </a:graphic>
      </p:graphicFrame>
      <p:sp>
        <p:nvSpPr>
          <p:cNvPr id="8" name="Tekstvak 7"/>
          <p:cNvSpPr txBox="1"/>
          <p:nvPr/>
        </p:nvSpPr>
        <p:spPr>
          <a:xfrm>
            <a:off x="0" y="-14858"/>
            <a:ext cx="9123479" cy="523220"/>
          </a:xfrm>
          <a:prstGeom prst="rect">
            <a:avLst/>
          </a:prstGeom>
          <a:noFill/>
        </p:spPr>
        <p:txBody>
          <a:bodyPr wrap="square" rtlCol="0">
            <a:spAutoFit/>
          </a:bodyPr>
          <a:lstStyle/>
          <a:p>
            <a:pPr algn="ctr"/>
            <a:r>
              <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Psalm 22 gaat over Israël </a:t>
            </a:r>
            <a:endParaRPr lang="nl-NL"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kstvak 8"/>
          <p:cNvSpPr txBox="1"/>
          <p:nvPr/>
        </p:nvSpPr>
        <p:spPr>
          <a:xfrm>
            <a:off x="44507" y="332656"/>
            <a:ext cx="9123479" cy="523220"/>
          </a:xfrm>
          <a:prstGeom prst="rect">
            <a:avLst/>
          </a:prstGeom>
          <a:noFill/>
        </p:spPr>
        <p:txBody>
          <a:bodyPr wrap="square" rtlCol="0">
            <a:spAutoFit/>
          </a:bodyPr>
          <a:lstStyle/>
          <a:p>
            <a:pPr algn="ctr"/>
            <a:r>
              <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Psalm 22 gaat over de lijdende Messias </a:t>
            </a:r>
            <a:endParaRPr lang="nl-NL"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a:spLocks noChangeArrowheads="1"/>
          </p:cNvSpPr>
          <p:nvPr/>
        </p:nvSpPr>
        <p:spPr bwMode="auto">
          <a:xfrm>
            <a:off x="44507" y="4077072"/>
            <a:ext cx="9123479" cy="1231106"/>
          </a:xfrm>
          <a:prstGeom prst="rect">
            <a:avLst/>
          </a:prstGeom>
          <a:ln/>
        </p:spPr>
        <p:style>
          <a:lnRef idx="0">
            <a:schemeClr val="dk1"/>
          </a:lnRef>
          <a:fillRef idx="3">
            <a:schemeClr val="dk1"/>
          </a:fillRef>
          <a:effectRef idx="3">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nl-NL" altLang="nl-NL" sz="2000" b="0" i="1" u="none" strike="noStrike" cap="none" normalizeH="0" baseline="0" dirty="0" smtClean="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a:t>
            </a:r>
            <a:r>
              <a:rPr lang="nl-NL" altLang="nl-NL" sz="2000" i="1" dirty="0">
                <a:latin typeface="Verdana" panose="020B0604030504040204" pitchFamily="34" charset="0"/>
                <a:ea typeface="Verdana" panose="020B0604030504040204" pitchFamily="34" charset="0"/>
                <a:cs typeface="Verdana" panose="020B0604030504040204" pitchFamily="34" charset="0"/>
              </a:rPr>
              <a:t>W</a:t>
            </a:r>
            <a:r>
              <a:rPr lang="nl-NL" sz="2000" i="1" dirty="0" smtClean="0">
                <a:latin typeface="Verdana" panose="020B0604030504040204" pitchFamily="34" charset="0"/>
                <a:ea typeface="Verdana" panose="020B0604030504040204" pitchFamily="34" charset="0"/>
                <a:cs typeface="Verdana" panose="020B0604030504040204" pitchFamily="34" charset="0"/>
              </a:rPr>
              <a:t>ant </a:t>
            </a:r>
            <a:r>
              <a:rPr lang="nl-NL" sz="2000" i="1" dirty="0">
                <a:latin typeface="Verdana" panose="020B0604030504040204" pitchFamily="34" charset="0"/>
                <a:ea typeface="Verdana" panose="020B0604030504040204" pitchFamily="34" charset="0"/>
                <a:cs typeface="Verdana" panose="020B0604030504040204" pitchFamily="34" charset="0"/>
              </a:rPr>
              <a:t>honden hebben mij al omsingeld;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algn="ctr" fontAlgn="base">
              <a:spcBef>
                <a:spcPct val="0"/>
              </a:spcBef>
              <a:spcAft>
                <a:spcPct val="0"/>
              </a:spcAft>
            </a:pPr>
            <a:r>
              <a:rPr lang="nl-NL" sz="2000" i="1" dirty="0" smtClean="0">
                <a:latin typeface="Verdana" panose="020B0604030504040204" pitchFamily="34" charset="0"/>
                <a:ea typeface="Verdana" panose="020B0604030504040204" pitchFamily="34" charset="0"/>
                <a:cs typeface="Verdana" panose="020B0604030504040204" pitchFamily="34" charset="0"/>
              </a:rPr>
              <a:t>een </a:t>
            </a:r>
            <a:r>
              <a:rPr lang="nl-NL" sz="2000" i="1" dirty="0">
                <a:latin typeface="Verdana" panose="020B0604030504040204" pitchFamily="34" charset="0"/>
                <a:ea typeface="Verdana" panose="020B0604030504040204" pitchFamily="34" charset="0"/>
                <a:cs typeface="Verdana" panose="020B0604030504040204" pitchFamily="34" charset="0"/>
              </a:rPr>
              <a:t>gezelschap van kwaaddoeners heeft mij, </a:t>
            </a:r>
            <a:endParaRPr lang="nl-NL" sz="2000" i="1" dirty="0" smtClean="0">
              <a:latin typeface="Verdana" panose="020B0604030504040204" pitchFamily="34" charset="0"/>
              <a:ea typeface="Verdana" panose="020B0604030504040204" pitchFamily="34" charset="0"/>
              <a:cs typeface="Verdana" panose="020B0604030504040204" pitchFamily="34" charset="0"/>
            </a:endParaRPr>
          </a:p>
          <a:p>
            <a:pPr algn="ctr" fontAlgn="base">
              <a:spcBef>
                <a:spcPct val="0"/>
              </a:spcBef>
              <a:spcAft>
                <a:spcPct val="0"/>
              </a:spcAft>
            </a:pPr>
            <a:r>
              <a:rPr lang="nl-NL" sz="2000" b="1" i="1" dirty="0" smtClean="0">
                <a:latin typeface="Verdana" panose="020B0604030504040204" pitchFamily="34" charset="0"/>
                <a:ea typeface="Verdana" panose="020B0604030504040204" pitchFamily="34" charset="0"/>
                <a:cs typeface="Verdana" panose="020B0604030504040204" pitchFamily="34" charset="0"/>
              </a:rPr>
              <a:t>als </a:t>
            </a:r>
            <a:r>
              <a:rPr lang="nl-NL" sz="2000" b="1" i="1" dirty="0">
                <a:latin typeface="Verdana" panose="020B0604030504040204" pitchFamily="34" charset="0"/>
                <a:ea typeface="Verdana" panose="020B0604030504040204" pitchFamily="34" charset="0"/>
                <a:cs typeface="Verdana" panose="020B0604030504040204" pitchFamily="34" charset="0"/>
              </a:rPr>
              <a:t>leeuwen, aan mijn handen en voeten ingesloten</a:t>
            </a:r>
            <a:r>
              <a:rPr lang="nl-NL" sz="2000" b="1" i="1" dirty="0" smtClean="0">
                <a:latin typeface="Verdana" panose="020B0604030504040204" pitchFamily="34" charset="0"/>
                <a:ea typeface="Verdana" panose="020B0604030504040204" pitchFamily="34" charset="0"/>
                <a:cs typeface="Verdana" panose="020B0604030504040204" pitchFamily="34" charset="0"/>
              </a:rPr>
              <a:t>.</a:t>
            </a:r>
            <a:r>
              <a:rPr kumimoji="0" lang="nl-NL" altLang="nl-NL" sz="2000" b="1" i="1" u="none" strike="noStrike" cap="none" normalizeH="0" baseline="0" dirty="0" smtClean="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a:t>
            </a:r>
          </a:p>
          <a:p>
            <a:pPr algn="ctr" fontAlgn="base">
              <a:spcBef>
                <a:spcPct val="0"/>
              </a:spcBef>
              <a:spcAft>
                <a:spcPct val="0"/>
              </a:spcAft>
            </a:pPr>
            <a:r>
              <a:rPr lang="nl-NL" alt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Joodse vertaling van </a:t>
            </a:r>
            <a:r>
              <a:rPr lang="nl-NL" altLang="nl-NL" sz="1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S.R.Hirsch</a:t>
            </a:r>
            <a:r>
              <a:rPr kumimoji="0" lang="nl-NL" altLang="nl-NL" sz="1400" b="0" i="0" u="none" strike="noStrike" cap="none" normalizeH="0" baseline="0" dirty="0" smtClean="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p>
        </p:txBody>
      </p:sp>
      <p:sp>
        <p:nvSpPr>
          <p:cNvPr id="2" name="Rechthoek 1"/>
          <p:cNvSpPr/>
          <p:nvPr/>
        </p:nvSpPr>
        <p:spPr>
          <a:xfrm>
            <a:off x="-7995" y="2998693"/>
            <a:ext cx="9175981" cy="646331"/>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dirty="0" smtClean="0">
                <a:latin typeface="Times New Roman"/>
              </a:rPr>
              <a:t>Martin </a:t>
            </a:r>
            <a:r>
              <a:rPr lang="en-US" dirty="0" err="1">
                <a:latin typeface="Times New Roman"/>
              </a:rPr>
              <a:t>Abegg</a:t>
            </a:r>
            <a:r>
              <a:rPr lang="en-US" dirty="0">
                <a:latin typeface="Times New Roman"/>
              </a:rPr>
              <a:t> Jr, Peter Finch &amp; Eugene Ulrich </a:t>
            </a:r>
            <a:r>
              <a:rPr lang="en-US" i="1" dirty="0">
                <a:latin typeface="Times New Roman"/>
              </a:rPr>
              <a:t>The Dead Sea Scrolls Bible: the Oldest Known Bible Translated for the First Time into English</a:t>
            </a:r>
            <a:r>
              <a:rPr lang="en-US" dirty="0">
                <a:latin typeface="Times New Roman"/>
              </a:rPr>
              <a:t> (Harper, San Francisco, 1999) p. 518-519. </a:t>
            </a:r>
            <a:endParaRPr lang="nl-NL"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106" y="1505109"/>
            <a:ext cx="49815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8502" y="1505109"/>
            <a:ext cx="49815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372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0-#ppt_w/2"/>
                                          </p:val>
                                        </p:tav>
                                        <p:tav tm="100000">
                                          <p:val>
                                            <p:strVal val="#ppt_x"/>
                                          </p:val>
                                        </p:tav>
                                      </p:tavLst>
                                    </p:anim>
                                    <p:anim calcmode="lin" valueType="num">
                                      <p:cBhvr additive="base">
                                        <p:cTn id="19"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 calcmode="lin" valueType="num">
                                      <p:cBhvr additive="base">
                                        <p:cTn id="24" dur="500" fill="hold"/>
                                        <p:tgtEl>
                                          <p:spTgt spid="1027"/>
                                        </p:tgtEl>
                                        <p:attrNameLst>
                                          <p:attrName>ppt_x</p:attrName>
                                        </p:attrNameLst>
                                      </p:cBhvr>
                                      <p:tavLst>
                                        <p:tav tm="0">
                                          <p:val>
                                            <p:strVal val="1+#ppt_w/2"/>
                                          </p:val>
                                        </p:tav>
                                        <p:tav tm="100000">
                                          <p:val>
                                            <p:strVal val="#ppt_x"/>
                                          </p:val>
                                        </p:tav>
                                      </p:tavLst>
                                    </p:anim>
                                    <p:anim calcmode="lin" valueType="num">
                                      <p:cBhvr additive="base">
                                        <p:cTn id="25"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jip wijngaarden jezus"/>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5836" b="13286"/>
          <a:stretch/>
        </p:blipFill>
        <p:spPr bwMode="auto">
          <a:xfrm>
            <a:off x="-7995" y="-14858"/>
            <a:ext cx="9175981" cy="6540918"/>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20521" y="31259"/>
            <a:ext cx="9144000" cy="6663363"/>
          </a:xfrm>
          <a:prstGeom prst="rect">
            <a:avLst/>
          </a:prstGeom>
          <a:noFill/>
        </p:spPr>
        <p:txBody>
          <a:bodyPr wrap="square">
            <a:spAutoFit/>
          </a:bodyPr>
          <a:lstStyle/>
          <a:p>
            <a:endPar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r>
              <a:rPr lang="nl-NL" sz="13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JESAJA 53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Wie gelooft, wat wij gehoord hebben, en aan wie is de arm des Heren geopenbaard?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Want als een loot schoot hij op voor zijn aangezicht, en als een wortel uit </a:t>
            </a:r>
            <a:r>
              <a:rPr lang="nl-NL"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dorre</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aarde; hij had gestalte noch luister, dat wij hem zouden hebben aangezien, noch gedaante, dat wij hem zouden hebben begeerd.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Hij was veracht en van mensen verlaten, een man van smarten en vertrouwd met ziekte, ja, als iemand, voor wie men het gelaat verbergt; hij was veracht en wij hebben hem niet </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geacht.</a:t>
            </a:r>
            <a:r>
              <a:rPr lang="nl-NL" sz="1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Nochtans</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onze ziekten heeft hij op zich genomen, en onze smarten gedragen; wij echter hielden hem voor een geplaagde, een door God geslagene en </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verdrukte. </a:t>
            </a:r>
            <a:r>
              <a:rPr lang="nl-NL" sz="1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Maar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om onze overtredingen werd hij doorboord, om onze ongerechtigheden verbrijzeld; de straf die ons de vrede aanbrengt, was op hem, en door zijn striemen is ons genezing geworden.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Wij allen dwaalden als schapen, wij wendden ons ieder naar zijn eigen weg, maar de Here heeft ons aller ongerechtigheid op hem doen neerkomen.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Hij werd mishandeld, maar hij liet zich verdrukken en deed zijn mond niet open; als een lam dat ter slachting geleid wordt, en als een schaap dat stom is voor zijn scheerders, zo deed hij zijn mond niet </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open.</a:t>
            </a:r>
            <a:r>
              <a:rPr lang="nl-NL" sz="14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is uit verdrukking en gericht weggenomen, en wie onder zijn tijdgenoten bedacht, dat hij is afgesneden uit het land der levenden? Om de overtreding van mijn volk is de plaag op hem geweest.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En men stelde zijn graf bij de goddelozen; bij de rijke was hij in zijn dood, omdat hij geen onrecht gedaan heeft en geen bedrog in zijn mond is geweest.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Maar het behaagde de Here hem te verbrijzelen. Hij maakte hem ziek. Wanneer hij zichzelf ten schuldoffer gesteld zal hebben, zal hij nakomelingen zien en een lang leven hebben en het voornemen des Heren zal door zijn hand voortgang hebben.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Om zijn moeitevol lijden zal hij het zien tot verzadiging toe; door zijn kennis zal mijn knecht, de rechtvaardige, velen rechtvaardig maken, en hun ongerechtigheden zal hij dragen. </a:t>
            </a:r>
            <a:r>
              <a:rPr lang="nl-NL" sz="14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Daarom zal Ik hem een deel geven onder velen en met machtigen zal hij de buit verdelen, </a:t>
            </a:r>
            <a:r>
              <a:rPr lang="nl-NL" sz="1400" b="1" dirty="0">
                <a:solidFill>
                  <a:schemeClr val="bg1"/>
                </a:solidFill>
                <a:latin typeface="Verdana" panose="020B0604030504040204" pitchFamily="34" charset="0"/>
                <a:ea typeface="Verdana" panose="020B0604030504040204" pitchFamily="34" charset="0"/>
                <a:cs typeface="Verdana" panose="020B0604030504040204" pitchFamily="34" charset="0"/>
              </a:rPr>
              <a:t>omdat hij zijn leven heeft uitgegoten in de dood, en onder de overtreders werd geteld,</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 terwijl hij toch veler zonden gedragen en voor de overtreders gebeden heeft.</a:t>
            </a:r>
          </a:p>
          <a:p>
            <a:endParaRPr lang="nl-NL" sz="13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2203915040"/>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p>
                      <a:pPr algn="ctr"/>
                      <a:r>
                        <a:rPr lang="nl-NL" sz="1000" dirty="0" smtClean="0">
                          <a:solidFill>
                            <a:schemeClr val="bg1"/>
                          </a:solidFill>
                        </a:rPr>
                        <a:t>misdadigers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r>
            </a:tbl>
          </a:graphicData>
        </a:graphic>
      </p:graphicFrame>
      <p:sp>
        <p:nvSpPr>
          <p:cNvPr id="6" name="Tekstvak 5"/>
          <p:cNvSpPr txBox="1"/>
          <p:nvPr/>
        </p:nvSpPr>
        <p:spPr>
          <a:xfrm>
            <a:off x="44507" y="332656"/>
            <a:ext cx="9123479" cy="523220"/>
          </a:xfrm>
          <a:prstGeom prst="rect">
            <a:avLst/>
          </a:prstGeom>
          <a:noFill/>
        </p:spPr>
        <p:txBody>
          <a:bodyPr wrap="square" rtlCol="0">
            <a:spAutoFit/>
          </a:bodyPr>
          <a:lstStyle/>
          <a:p>
            <a:pPr algn="ctr"/>
            <a:r>
              <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Jesaja 53 gaat over de lijdende Messias </a:t>
            </a:r>
            <a:endParaRPr lang="nl-NL"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vak 7"/>
          <p:cNvSpPr txBox="1"/>
          <p:nvPr/>
        </p:nvSpPr>
        <p:spPr>
          <a:xfrm>
            <a:off x="20521" y="-46548"/>
            <a:ext cx="9123479" cy="523220"/>
          </a:xfrm>
          <a:prstGeom prst="rect">
            <a:avLst/>
          </a:prstGeom>
          <a:noFill/>
        </p:spPr>
        <p:txBody>
          <a:bodyPr wrap="square" rtlCol="0">
            <a:spAutoFit/>
          </a:bodyPr>
          <a:lstStyle/>
          <a:p>
            <a:pPr algn="ctr"/>
            <a:r>
              <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Jesaja 53 gaat over Israël </a:t>
            </a:r>
            <a:endParaRPr lang="nl-NL"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9205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fbeeldingsresultaat voor jip wijngaarden jezus"/>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15836" b="13286"/>
          <a:stretch/>
        </p:blipFill>
        <p:spPr bwMode="auto">
          <a:xfrm>
            <a:off x="-7995" y="-14858"/>
            <a:ext cx="9175981" cy="6540918"/>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20521" y="31259"/>
            <a:ext cx="9144000" cy="2492990"/>
          </a:xfrm>
          <a:prstGeom prst="rect">
            <a:avLst/>
          </a:prstGeom>
          <a:noFill/>
        </p:spPr>
        <p:txBody>
          <a:bodyPr wrap="square">
            <a:spAutoFit/>
          </a:bodyPr>
          <a:lstStyle/>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1:50 </a:t>
            </a:r>
          </a:p>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Natanaël</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antwoordde Hem: </a:t>
            </a:r>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Rabbi</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Gij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zijt de Zoon van God, </a:t>
            </a:r>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Gij </a:t>
            </a:r>
            <a:r>
              <a:rPr lang="nl-NL" sz="3600" b="1" dirty="0">
                <a:solidFill>
                  <a:schemeClr val="bg1"/>
                </a:solidFill>
                <a:latin typeface="Verdana" panose="020B0604030504040204" pitchFamily="34" charset="0"/>
                <a:ea typeface="Verdana" panose="020B0604030504040204" pitchFamily="34" charset="0"/>
                <a:cs typeface="Verdana" panose="020B0604030504040204" pitchFamily="34" charset="0"/>
              </a:rPr>
              <a:t>zijt de Koning van Israël</a:t>
            </a:r>
            <a:r>
              <a:rPr lang="nl-NL" sz="3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3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1018922707"/>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p>
                      <a:pPr algn="ctr"/>
                      <a:r>
                        <a:rPr lang="nl-NL" sz="1000" dirty="0" smtClean="0">
                          <a:solidFill>
                            <a:schemeClr val="bg1"/>
                          </a:solidFill>
                        </a:rPr>
                        <a:t>misdadigers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rgbClr val="220B00"/>
                    </a:solidFill>
                  </a:tcPr>
                </a:tc>
              </a:tr>
            </a:tbl>
          </a:graphicData>
        </a:graphic>
      </p:graphicFrame>
      <p:sp>
        <p:nvSpPr>
          <p:cNvPr id="6" name="Rechthoek 5"/>
          <p:cNvSpPr/>
          <p:nvPr/>
        </p:nvSpPr>
        <p:spPr>
          <a:xfrm>
            <a:off x="35129" y="3140968"/>
            <a:ext cx="9123479" cy="1384995"/>
          </a:xfrm>
          <a:prstGeom prst="rect">
            <a:avLst/>
          </a:prstGeom>
          <a:noFill/>
        </p:spPr>
        <p:txBody>
          <a:bodyPr wrap="square">
            <a:spAutoFit/>
          </a:bodyPr>
          <a:lstStyle/>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Koning vertegenwoordigt het volk</a:t>
            </a:r>
          </a:p>
          <a:p>
            <a:pPr algn="ctr"/>
            <a:r>
              <a:rPr lang="he-IL" sz="6000" b="1" dirty="0" smtClean="0">
                <a:solidFill>
                  <a:schemeClr val="bg1"/>
                </a:solidFill>
                <a:cs typeface="+mj-cs"/>
              </a:rPr>
              <a:t>מלך</a:t>
            </a:r>
            <a:endParaRPr lang="nl-NL" sz="6000" b="1" dirty="0" smtClean="0">
              <a:solidFill>
                <a:schemeClr val="bg1"/>
              </a:solidFill>
              <a:cs typeface="+mj-cs"/>
            </a:endParaRPr>
          </a:p>
        </p:txBody>
      </p:sp>
    </p:spTree>
    <p:extLst>
      <p:ext uri="{BB962C8B-B14F-4D97-AF65-F5344CB8AC3E}">
        <p14:creationId xmlns:p14="http://schemas.microsoft.com/office/powerpoint/2010/main" val="1310706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27384"/>
            <a:ext cx="9144000" cy="5878532"/>
          </a:xfrm>
          <a:prstGeom prst="rect">
            <a:avLst/>
          </a:prstGeom>
          <a:solidFill>
            <a:schemeClr val="tx1"/>
          </a:solidFill>
        </p:spPr>
        <p:txBody>
          <a:bodyPr wrap="square">
            <a:spAutoFit/>
          </a:bodyPr>
          <a:lstStyle/>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Marcus 15: </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des morgens vroeg, stelden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met de oudsten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 gehele Raad, een besluit vast, en zij boeiden Jezus en zij leidden Hem weg en leverden Hem over aan Pilatus</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Pilatus ondervroeg Hem: Zijt Gij de Koning der Joden? En Hij antwoordde hem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Gij zegt het.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brachten vele beschuldigingen tegen Hem 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Pilatus vroeg Hem wederom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Geeft Gij niets ten antwoord? Zie,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hoevele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beschuldigingen zij tegen U inbrengen.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gaf hem niets meer ten antwoord, zodat Pilatus zich verwonderde.</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bij elk feest liet hij hun een gevangene los, voor wie zij dit vroegen.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Nu was er iemand, genaamd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gevangengezet met de oproermakers, die in het oproer een moord begaan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schare kwam naar voren en begon te eisen, dat hij hun deed, zoals hij gewoon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Wilt gij, dat ik u de Koning der Joden loslaat?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bemerkte, dat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Hem uit nijd overgeleverd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zetten de schare op, dat hij hun liever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zou loslaten.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wederom tot hen: Wat moet ik dan doen met Hem, die gij de Koning der Joden noemt?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schreeuwden wederom: Kruisig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Wat heeft Hij dan voor kwaad gedaan? Zij schreeuwden des te meer: Kruisig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Hem!</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oordeelde het geraden de schare haar zin te geven en hij liet hun daarom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los en gaf Jezus, na Hem gegeseld te hebben, over om gekruisigd te worden.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soldaten nu leidden Hem weg tot binnen het hof, dat is het gerechtsgebouw, en riepen de gehele afdeling bijeen.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trokken Hem een purperen kleed aan en zetten Hem een kroon op, die zij van doornen gevlochten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begonnen Hem te begroeten: Wees gegroet, Gij Koning der Joden!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sloegen Hem met een riet op het hoofd en bespuwden Hem en zij vielen op de knieën en bewezen Hem hulde.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Hem bespot hadden, trokken zij Hem het purperen kleed uit en deden Hem zijn klederen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aan.En</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leidden Hem weg om Hem te kruisigen.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presten een voorbijganger om zijn kruis te dragen, een zekere Simon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Cyrene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die van het land kwam, de vader van Alexander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Rufus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brachten Hem op de plaats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Golgota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Schedelplaats.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gaven Hem wijn, met mirre gemengd, doch Hij nam die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kruisigden Hem en verdeelden zijn klederen door het lot te werpen, wat ieder ervan krijgen zou.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was het derde uur, toen zij Hem kruisigden.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opschrift, dat de beschuldiging tegen Hem vermeldde, luidde: De Koning der Joden.</a:t>
            </a:r>
          </a:p>
          <a:p>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met Hem kruisigden zij twee rovers, één aan zijn rechterzijde en één aan zijn linkerzijde.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het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schriftwoord</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is vervuld geworden, dat zegt: En Hij is met de misdadigers gerekend.]</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voorbijgangers spraken lastertaal tegen Hem, schudden hun hoofd en zeiden: Ha, Gij, die de tempel afbreekt en in drie dagen opbouwt,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red Uzelf, kom af van het kruis!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Evenzo spotten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onder elkander samen met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zij zeiden: Anderen heeft Hij gered, Zichzelf kan Hij niet redden.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Laat de Christus, de Koning van Israël, nu afkomen van het kruis, dat wij het zien en geloven. Ook die met Hem gekruisigd waren beschimpten Hem.</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Het sterven van Jezus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het zesde uur aangebroken was kwam er duisternis over het gehele land tot het negende 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op het negende uur riep Jezus met luider stem: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lama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sabachtani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Mijn God, mijn God, waarom hebt Gij Mij verlaten?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sommige van de omstanders, dit horende, zeiden: Zie, Hij roept Elia.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iemand liep toe, drenkte een spons met zure wijn, stak ze op een riet en gaf Hem te drinken, zeggende: Stil, laat ons zien, of Elia komt om Hem eraf te nemen.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Jezus slaakte een luide kreet en gaf de geest.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voorhangsel van de tempel scheurde in tweeën van boven tot beneden.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de hoofdman, die tegenover Hem stond, zag, dat Hij zó de geest gegeven had,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Waarlijk, deze mens was een Zoon Gods.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Er waren ook vrouwen, die uit de verte toeschouwden, onder wie ook 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Jakobus, de jongere, en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Salome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die, toen Hij in Galilea was, Hem volgden en Hem dienden, en vele andere vrouwen, die met Hem opgegaan waren naar Jeruzalem.</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begrafenis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het reeds avond geworden was, kwam, omdat het Voorbereiding, dat is de voorsabbat,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Jozef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Arimatea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een aanzienlijk lid van de Raad, die ook zelf het Koninkrijk Gods verwachtte; en hij waagde het naar Pilatus te gaan en het lichaam van Jezus te vragen.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bevreemdde Pilatus, dat Hij reeds gestorven zou zijn, en hij ontbood de hoofdman en vroeg hem, of Hij reeds lang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het van de hoofdman vernomen had, schonk hij het lichaam aan Jozef.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deze kocht linnen en hij nam Hem af van het kruis, wikkelde Hem in het linnen en legde Hem in een graf, dat in een rots uitgehouwen was, en hij wentelde een steen voor de ingang van het graf.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zagen, waar Hij was nedergelegd.</a:t>
            </a: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507105431"/>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p>
                      <a:pPr algn="ctr"/>
                      <a:r>
                        <a:rPr lang="nl-NL" sz="1000" dirty="0" smtClean="0">
                          <a:solidFill>
                            <a:schemeClr val="bg1"/>
                          </a:solidFill>
                        </a:rPr>
                        <a:t>misdadigers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0" y="3475624"/>
            <a:ext cx="9144000" cy="1015663"/>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Jesaja 53:12 </a:t>
            </a:r>
          </a:p>
          <a:p>
            <a:pPr algn="ct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“omdat </a:t>
            </a:r>
            <a:r>
              <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rPr>
              <a:t>hij zijn leven heeft uitgegoten in de dood, </a:t>
            </a:r>
            <a:endPar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a:t>
            </a:r>
            <a:r>
              <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rPr>
              <a:t>onder de overtreders werd geteld</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endParaRPr lang="nl-NL" sz="2000" dirty="0"/>
          </a:p>
        </p:txBody>
      </p:sp>
    </p:spTree>
    <p:extLst>
      <p:ext uri="{BB962C8B-B14F-4D97-AF65-F5344CB8AC3E}">
        <p14:creationId xmlns:p14="http://schemas.microsoft.com/office/powerpoint/2010/main" val="615038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27384"/>
            <a:ext cx="9144000" cy="6740307"/>
          </a:xfrm>
          <a:prstGeom prst="rect">
            <a:avLst/>
          </a:prstGeom>
          <a:solidFill>
            <a:schemeClr val="tx1"/>
          </a:solidFill>
        </p:spPr>
        <p:txBody>
          <a:bodyPr wrap="square">
            <a:spAutoFit/>
          </a:bodyPr>
          <a:lstStyle/>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Marcus 15: </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des morgens vroeg, stelden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met de oudsten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 gehele Raad, een besluit vast, en zij boeiden Jezus en zij leidden Hem weg en leverden Hem over aan Pilatus</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Pilatus ondervroeg Hem: Zijt Gij de Koning der Joden? En Hij antwoordde hem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Gij zegt het.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brachten vele beschuldigingen tegen Hem 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Pilatus vroeg Hem wederom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Geeft Gij niets ten antwoord? Zie,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hoevele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beschuldigingen zij tegen U inbrengen.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gaf hem niets meer ten antwoord, zodat Pilatus zich verwonderde.</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bij elk feest liet hij hun een gevangene los, voor wie zij dit vroegen.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Nu was er iemand, genaamd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gevangengezet met de oproermakers, die in het oproer een moord begaan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schare kwam naar voren en begon te eisen, dat hij hun deed, zoals hij gewoon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Wilt gij, dat ik u de Koning der Joden loslaat?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bemerkte, dat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Hem uit nijd overgeleverd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zetten de schare op, dat hij hun liever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zou loslaten.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wederom tot hen: Wat moet ik dan doen met Hem, die gij de Koning der Joden noemt?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schreeuwden wederom: Kruisig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Wat heeft Hij dan voor kwaad gedaan? Zij schreeuwden des te meer: Kruisig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Hem!</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oordeelde het geraden de schare haar zin te geven en hij liet hun daarom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los en gaf Jezus, na Hem gegeseld te hebben, over om gekruisigd te worden.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soldaten nu leidden Hem weg tot binnen het hof, dat is het gerechtsgebouw, en riepen de gehele afdeling bijeen.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trokken Hem een purperen kleed aan en zetten Hem een kroon op, die zij van doornen gevlochten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begonnen Hem te begroeten: Wees gegroet, Gij Koning der Joden!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sloegen Hem met een riet op het hoofd en bespuwden Hem en zij vielen op de knieën en bewezen Hem hulde.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Hem bespot hadden, trokken zij Hem het purperen kleed uit en deden Hem zijn klederen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aan.En</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leidden Hem weg om Hem te kruisigen.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presten een voorbijganger om zijn kruis te dragen, een zekere Simon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Cyrene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die van het land kwam, de vader van Alexander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Rufus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brachten Hem op de plaats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Golgota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Schedelplaats.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gaven Hem wijn, met mirre gemengd, doch Hij nam die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kruisigden Hem en verdeelden zijn klederen door het lot te werpen, wat ieder ervan krijgen zou.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was het derde uur, toen zij Hem kruisigden.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opschrift, dat de beschuldiging tegen Hem vermeldde, luidde: De Koning der Joden.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met Hem kruisigden zij twee rovers, één aan zijn rechterzijde en één aan zijn linkerzijde.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schriftwoord</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is vervuld geworden, dat zegt: En Hij is met de misdadigers gerekend.]</a:t>
            </a:r>
          </a:p>
          <a:p>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de voorbijgangers spraken lastertaal tegen Hem, schudden hun hoofd en zeiden: Ha, Gij, die de tempel afbreekt en in drie dagen opbouwt,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red Uzelf, kom af van het kruis!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Evenzo spotten de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onder elkander samen met de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zij zeiden: Anderen heeft Hij gered, Zichzelf kan Hij niet redden.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Laat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de Christus, de Koning van Israël</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nu afkomen van het kruis, dat wij het zien en geloven. Ook die met Hem gekruisigd waren beschimpten Hem.</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het zesde uur aangebroken was kwam er duisternis over het gehele land tot het negende 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op het negende uur riep Jezus met luider stem: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lama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sabachtani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Mijn God, mijn God, waarom hebt Gij Mij verlaten?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sommige van de omstanders, dit horende, zeiden: Zie, Hij roept Elia.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iemand liep toe, drenkte een spons met zure wijn, stak ze op een riet en gaf Hem te drinken, zeggende: Stil, laat ons zien, of Elia komt om Hem eraf te nemen.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Jezus slaakte een luide kreet en gaf de geest.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voorhangsel van de tempel scheurde in tweeën van boven tot beneden.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de hoofdman, die tegenover Hem stond, zag, dat Hij zó de geest gegeven had,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Waarlijk, deze mens was een Zoon Gods.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Er waren ook vrouwen, die uit de verte toeschouwden, onder wie ook 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Jakobus, de jongere, en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Salome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die, toen Hij in Galilea was, Hem volgden en Hem dienden, en vele andere vrouwen, die met Hem opgegaan waren naar Jeruzalem.</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begrafenis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het reeds avond geworden was, kwam, omdat het Voorbereiding, dat is de voorsabbat,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Jozef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Arimatea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een aanzienlijk lid van de Raad, die ook zelf het Koninkrijk Gods verwachtte; en hij waagde het naar Pilatus te gaan en het lichaam van Jezus te vragen.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bevreemdde Pilatus, dat Hij reeds gestorven zou zijn, en hij ontbood de hoofdman en vroeg hem, of Hij reeds lang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het van de hoofdman vernomen had, schonk hij het lichaam aan Jozef.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deze kocht linnen en hij nam Hem af van het kruis, wikkelde Hem in het linnen en legde Hem in een graf, dat in een rots uitgehouwen was, en hij wentelde een steen voor de ingang van het graf.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zagen, waar Hij was nedergelegd.</a:t>
            </a: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3620209458"/>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p>
                      <a:pPr algn="ctr"/>
                      <a:r>
                        <a:rPr lang="nl-NL" sz="1000" dirty="0" smtClean="0">
                          <a:solidFill>
                            <a:schemeClr val="bg1"/>
                          </a:solidFill>
                        </a:rPr>
                        <a:t>misdadigers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p>
                      <a:pPr algn="ctr"/>
                      <a:r>
                        <a:rPr lang="nl-NL" sz="1000" dirty="0" smtClean="0">
                          <a:solidFill>
                            <a:schemeClr val="bg1"/>
                          </a:solidFill>
                        </a:rPr>
                        <a:t>beschimping</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0" y="836712"/>
            <a:ext cx="9144000" cy="203132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a:latin typeface="Verdana" panose="020B0604030504040204" pitchFamily="34" charset="0"/>
                <a:ea typeface="Verdana" panose="020B0604030504040204" pitchFamily="34" charset="0"/>
                <a:cs typeface="Verdana" panose="020B0604030504040204" pitchFamily="34" charset="0"/>
              </a:rPr>
              <a:t>Luc.23:</a:t>
            </a:r>
            <a:r>
              <a:rPr lang="nl-NL" baseline="30000" dirty="0" smtClean="0">
                <a:latin typeface="Verdana" panose="020B0604030504040204" pitchFamily="34" charset="0"/>
                <a:ea typeface="Verdana" panose="020B0604030504040204" pitchFamily="34" charset="0"/>
                <a:cs typeface="Verdana" panose="020B0604030504040204" pitchFamily="34" charset="0"/>
              </a:rPr>
              <a:t>39</a:t>
            </a:r>
            <a:r>
              <a:rPr lang="nl-NL" dirty="0" smtClean="0">
                <a:latin typeface="Verdana" panose="020B0604030504040204" pitchFamily="34" charset="0"/>
                <a:ea typeface="Verdana" panose="020B0604030504040204" pitchFamily="34" charset="0"/>
                <a:cs typeface="Verdana" panose="020B0604030504040204" pitchFamily="34" charset="0"/>
              </a:rPr>
              <a:t>Eén </a:t>
            </a:r>
            <a:r>
              <a:rPr lang="nl-NL" dirty="0">
                <a:latin typeface="Verdana" panose="020B0604030504040204" pitchFamily="34" charset="0"/>
                <a:ea typeface="Verdana" panose="020B0604030504040204" pitchFamily="34" charset="0"/>
                <a:cs typeface="Verdana" panose="020B0604030504040204" pitchFamily="34" charset="0"/>
              </a:rPr>
              <a:t>der gehangen misdadigers lasterde Hem: Zijt Gij niet de Christus? Red Uzelf en ons! </a:t>
            </a:r>
            <a:r>
              <a:rPr lang="nl-NL" baseline="30000" dirty="0">
                <a:latin typeface="Verdana" panose="020B0604030504040204" pitchFamily="34" charset="0"/>
                <a:ea typeface="Verdana" panose="020B0604030504040204" pitchFamily="34" charset="0"/>
                <a:cs typeface="Verdana" panose="020B0604030504040204" pitchFamily="34" charset="0"/>
              </a:rPr>
              <a:t>40</a:t>
            </a:r>
            <a:r>
              <a:rPr lang="nl-NL" dirty="0">
                <a:latin typeface="Verdana" panose="020B0604030504040204" pitchFamily="34" charset="0"/>
                <a:ea typeface="Verdana" panose="020B0604030504040204" pitchFamily="34" charset="0"/>
                <a:cs typeface="Verdana" panose="020B0604030504040204" pitchFamily="34" charset="0"/>
              </a:rPr>
              <a:t>Maar de andere antwoordde en </a:t>
            </a:r>
            <a:r>
              <a:rPr lang="nl-NL" dirty="0" err="1">
                <a:latin typeface="Verdana" panose="020B0604030504040204" pitchFamily="34" charset="0"/>
                <a:ea typeface="Verdana" panose="020B0604030504040204" pitchFamily="34" charset="0"/>
                <a:cs typeface="Verdana" panose="020B0604030504040204" pitchFamily="34" charset="0"/>
              </a:rPr>
              <a:t>zeide</a:t>
            </a:r>
            <a:r>
              <a:rPr lang="nl-NL" dirty="0">
                <a:latin typeface="Verdana" panose="020B0604030504040204" pitchFamily="34" charset="0"/>
                <a:ea typeface="Verdana" panose="020B0604030504040204" pitchFamily="34" charset="0"/>
                <a:cs typeface="Verdana" panose="020B0604030504040204" pitchFamily="34" charset="0"/>
              </a:rPr>
              <a:t>, hem bestraffende: Vreest zelfs gij God niet, nu gij hetzelfde vonnis ontvangen hebt? </a:t>
            </a:r>
            <a:r>
              <a:rPr lang="nl-NL" baseline="30000" dirty="0">
                <a:latin typeface="Verdana" panose="020B0604030504040204" pitchFamily="34" charset="0"/>
                <a:ea typeface="Verdana" panose="020B0604030504040204" pitchFamily="34" charset="0"/>
                <a:cs typeface="Verdana" panose="020B0604030504040204" pitchFamily="34" charset="0"/>
              </a:rPr>
              <a:t>41</a:t>
            </a:r>
            <a:r>
              <a:rPr lang="nl-NL" dirty="0">
                <a:latin typeface="Verdana" panose="020B0604030504040204" pitchFamily="34" charset="0"/>
                <a:ea typeface="Verdana" panose="020B0604030504040204" pitchFamily="34" charset="0"/>
                <a:cs typeface="Verdana" panose="020B0604030504040204" pitchFamily="34" charset="0"/>
              </a:rPr>
              <a:t>En wij terecht, want wij ontvangen vergelding, naar wat wij gedaan hebben, maar deze heeft niets onbehoorlijks gedaan. </a:t>
            </a:r>
            <a:r>
              <a:rPr lang="nl-NL" baseline="30000" dirty="0">
                <a:latin typeface="Verdana" panose="020B0604030504040204" pitchFamily="34" charset="0"/>
                <a:ea typeface="Verdana" panose="020B0604030504040204" pitchFamily="34" charset="0"/>
                <a:cs typeface="Verdana" panose="020B0604030504040204" pitchFamily="34" charset="0"/>
              </a:rPr>
              <a:t>42</a:t>
            </a:r>
            <a:r>
              <a:rPr lang="nl-NL" dirty="0">
                <a:latin typeface="Verdana" panose="020B0604030504040204" pitchFamily="34" charset="0"/>
                <a:ea typeface="Verdana" panose="020B0604030504040204" pitchFamily="34" charset="0"/>
                <a:cs typeface="Verdana" panose="020B0604030504040204" pitchFamily="34" charset="0"/>
              </a:rPr>
              <a:t>En hij </a:t>
            </a:r>
            <a:r>
              <a:rPr lang="nl-NL" dirty="0" err="1">
                <a:latin typeface="Verdana" panose="020B0604030504040204" pitchFamily="34" charset="0"/>
                <a:ea typeface="Verdana" panose="020B0604030504040204" pitchFamily="34" charset="0"/>
                <a:cs typeface="Verdana" panose="020B0604030504040204" pitchFamily="34" charset="0"/>
              </a:rPr>
              <a:t>zeide</a:t>
            </a:r>
            <a:r>
              <a:rPr lang="nl-NL" dirty="0">
                <a:latin typeface="Verdana" panose="020B0604030504040204" pitchFamily="34" charset="0"/>
                <a:ea typeface="Verdana" panose="020B0604030504040204" pitchFamily="34" charset="0"/>
                <a:cs typeface="Verdana" panose="020B0604030504040204" pitchFamily="34" charset="0"/>
              </a:rPr>
              <a:t>: Jezus, gedenk mijner, wanneer Gij in uw Koninkrijk komt. </a:t>
            </a:r>
            <a:r>
              <a:rPr lang="nl-NL" baseline="30000" dirty="0">
                <a:latin typeface="Verdana" panose="020B0604030504040204" pitchFamily="34" charset="0"/>
                <a:ea typeface="Verdana" panose="020B0604030504040204" pitchFamily="34" charset="0"/>
                <a:cs typeface="Verdana" panose="020B0604030504040204" pitchFamily="34" charset="0"/>
              </a:rPr>
              <a:t>43</a:t>
            </a:r>
            <a:r>
              <a:rPr lang="nl-NL" dirty="0">
                <a:latin typeface="Verdana" panose="020B0604030504040204" pitchFamily="34" charset="0"/>
                <a:ea typeface="Verdana" panose="020B0604030504040204" pitchFamily="34" charset="0"/>
                <a:cs typeface="Verdana" panose="020B0604030504040204" pitchFamily="34" charset="0"/>
              </a:rPr>
              <a:t>En Hij </a:t>
            </a:r>
            <a:r>
              <a:rPr lang="nl-NL" dirty="0" err="1">
                <a:latin typeface="Verdana" panose="020B0604030504040204" pitchFamily="34" charset="0"/>
                <a:ea typeface="Verdana" panose="020B0604030504040204" pitchFamily="34" charset="0"/>
                <a:cs typeface="Verdana" panose="020B0604030504040204" pitchFamily="34" charset="0"/>
              </a:rPr>
              <a:t>zeide</a:t>
            </a:r>
            <a:r>
              <a:rPr lang="nl-NL" dirty="0">
                <a:latin typeface="Verdana" panose="020B0604030504040204" pitchFamily="34" charset="0"/>
                <a:ea typeface="Verdana" panose="020B0604030504040204" pitchFamily="34" charset="0"/>
                <a:cs typeface="Verdana" panose="020B0604030504040204" pitchFamily="34" charset="0"/>
              </a:rPr>
              <a:t> tot hem: Voorwaar, Ik zeg </a:t>
            </a:r>
            <a:r>
              <a:rPr lang="nl-NL" b="1" dirty="0" smtClean="0">
                <a:latin typeface="Verdana" panose="020B0604030504040204" pitchFamily="34" charset="0"/>
                <a:ea typeface="Verdana" panose="020B0604030504040204" pitchFamily="34" charset="0"/>
                <a:cs typeface="Verdana" panose="020B0604030504040204" pitchFamily="34" charset="0"/>
              </a:rPr>
              <a:t>u </a:t>
            </a:r>
            <a:r>
              <a:rPr lang="nl-NL" b="1" dirty="0">
                <a:latin typeface="Verdana" panose="020B0604030504040204" pitchFamily="34" charset="0"/>
                <a:ea typeface="Verdana" panose="020B0604030504040204" pitchFamily="34" charset="0"/>
                <a:cs typeface="Verdana" panose="020B0604030504040204" pitchFamily="34" charset="0"/>
              </a:rPr>
              <a:t>heden zult gij met Mij in het paradijs </a:t>
            </a:r>
            <a:r>
              <a:rPr lang="nl-NL" b="1" dirty="0" smtClean="0">
                <a:latin typeface="Verdana" panose="020B0604030504040204" pitchFamily="34" charset="0"/>
                <a:ea typeface="Verdana" panose="020B0604030504040204" pitchFamily="34" charset="0"/>
                <a:cs typeface="Verdana" panose="020B0604030504040204" pitchFamily="34" charset="0"/>
              </a:rPr>
              <a:t>zijn</a:t>
            </a:r>
            <a:r>
              <a:rPr lang="nl-NL" dirty="0" smtClean="0">
                <a:latin typeface="Verdana" panose="020B0604030504040204" pitchFamily="34" charset="0"/>
                <a:ea typeface="Verdana" panose="020B0604030504040204" pitchFamily="34" charset="0"/>
                <a:cs typeface="Verdana" panose="020B0604030504040204" pitchFamily="34" charset="0"/>
              </a:rPr>
              <a:t>.</a:t>
            </a: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30682" y="-444"/>
            <a:ext cx="9144000" cy="830997"/>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Jesjoea ging die dag niet naar het Paradijs, </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maar naar </a:t>
            </a:r>
            <a:r>
              <a:rPr lang="nl-NL" sz="2400" b="1" dirty="0" err="1" smtClean="0">
                <a:latin typeface="Verdana" panose="020B0604030504040204" pitchFamily="34" charset="0"/>
                <a:ea typeface="Verdana" panose="020B0604030504040204" pitchFamily="34" charset="0"/>
                <a:cs typeface="Verdana" panose="020B0604030504040204" pitchFamily="34" charset="0"/>
              </a:rPr>
              <a:t>sjeol</a:t>
            </a:r>
            <a:r>
              <a:rPr lang="nl-NL" sz="2400" b="1" dirty="0">
                <a:latin typeface="Verdana" panose="020B0604030504040204" pitchFamily="34" charset="0"/>
                <a:ea typeface="Verdana" panose="020B0604030504040204" pitchFamily="34" charset="0"/>
                <a:cs typeface="Verdana" panose="020B0604030504040204" pitchFamily="34" charset="0"/>
              </a:rPr>
              <a:t>:</a:t>
            </a:r>
            <a:r>
              <a:rPr lang="nl-NL" sz="2400" b="1" dirty="0" smtClean="0">
                <a:latin typeface="Verdana" panose="020B0604030504040204" pitchFamily="34" charset="0"/>
                <a:ea typeface="Verdana" panose="020B0604030504040204" pitchFamily="34" charset="0"/>
                <a:cs typeface="Verdana" panose="020B0604030504040204" pitchFamily="34" charset="0"/>
              </a:rPr>
              <a:t> het dodenrijk.</a:t>
            </a: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0" y="4791760"/>
            <a:ext cx="9144000" cy="1692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nl-NL" sz="2000" dirty="0" smtClean="0">
                <a:latin typeface="Verdana" panose="020B0604030504040204" pitchFamily="34" charset="0"/>
                <a:ea typeface="Verdana" panose="020B0604030504040204" pitchFamily="34" charset="0"/>
                <a:cs typeface="Verdana" panose="020B0604030504040204" pitchFamily="34" charset="0"/>
              </a:rPr>
              <a:t>De grondtekst kent geen komma’s!</a:t>
            </a:r>
          </a:p>
          <a:p>
            <a:pPr algn="ctr"/>
            <a:r>
              <a:rPr lang="nl-NL" sz="2000" dirty="0" smtClean="0">
                <a:latin typeface="Verdana" panose="020B0604030504040204" pitchFamily="34" charset="0"/>
                <a:ea typeface="Verdana" panose="020B0604030504040204" pitchFamily="34" charset="0"/>
                <a:cs typeface="Verdana" panose="020B0604030504040204" pitchFamily="34" charset="0"/>
              </a:rPr>
              <a:t>We kunnen  de zin dus ook anders afbreken.</a:t>
            </a:r>
          </a:p>
          <a:p>
            <a:pPr algn="ctr"/>
            <a:r>
              <a:rPr lang="nl-NL" sz="2000" b="1" i="1" baseline="30000" dirty="0">
                <a:latin typeface="Verdana" panose="020B0604030504040204" pitchFamily="34" charset="0"/>
                <a:ea typeface="Verdana" panose="020B0604030504040204" pitchFamily="34" charset="0"/>
                <a:cs typeface="Verdana" panose="020B0604030504040204" pitchFamily="34" charset="0"/>
              </a:rPr>
              <a:t>43</a:t>
            </a:r>
            <a:r>
              <a:rPr lang="nl-NL" sz="2000" b="1" i="1" dirty="0">
                <a:latin typeface="Verdana" panose="020B0604030504040204" pitchFamily="34" charset="0"/>
                <a:ea typeface="Verdana" panose="020B0604030504040204" pitchFamily="34" charset="0"/>
                <a:cs typeface="Verdana" panose="020B0604030504040204" pitchFamily="34" charset="0"/>
              </a:rPr>
              <a:t>En Hij </a:t>
            </a:r>
            <a:r>
              <a:rPr lang="nl-NL" sz="2000" b="1" i="1" dirty="0" err="1">
                <a:latin typeface="Verdana" panose="020B0604030504040204" pitchFamily="34" charset="0"/>
                <a:ea typeface="Verdana" panose="020B0604030504040204" pitchFamily="34" charset="0"/>
                <a:cs typeface="Verdana" panose="020B0604030504040204" pitchFamily="34" charset="0"/>
              </a:rPr>
              <a:t>zeide</a:t>
            </a:r>
            <a:r>
              <a:rPr lang="nl-NL" sz="2000" b="1" i="1" dirty="0">
                <a:latin typeface="Verdana" panose="020B0604030504040204" pitchFamily="34" charset="0"/>
                <a:ea typeface="Verdana" panose="020B0604030504040204" pitchFamily="34" charset="0"/>
                <a:cs typeface="Verdana" panose="020B0604030504040204" pitchFamily="34" charset="0"/>
              </a:rPr>
              <a:t> tot </a:t>
            </a:r>
            <a:r>
              <a:rPr lang="nl-NL" sz="2000" b="1" i="1" dirty="0" smtClean="0">
                <a:latin typeface="Verdana" panose="020B0604030504040204" pitchFamily="34" charset="0"/>
                <a:ea typeface="Verdana" panose="020B0604030504040204" pitchFamily="34" charset="0"/>
                <a:cs typeface="Verdana" panose="020B0604030504040204" pitchFamily="34" charset="0"/>
              </a:rPr>
              <a:t>hem Voorwaar </a:t>
            </a:r>
            <a:r>
              <a:rPr lang="nl-NL" sz="2000" b="1" i="1" dirty="0">
                <a:latin typeface="Verdana" panose="020B0604030504040204" pitchFamily="34" charset="0"/>
                <a:ea typeface="Verdana" panose="020B0604030504040204" pitchFamily="34" charset="0"/>
                <a:cs typeface="Verdana" panose="020B0604030504040204" pitchFamily="34" charset="0"/>
              </a:rPr>
              <a:t>Ik zeg u </a:t>
            </a:r>
            <a:r>
              <a:rPr lang="nl-NL" sz="2000" b="1" i="1" dirty="0" smtClean="0">
                <a:latin typeface="Verdana" panose="020B0604030504040204" pitchFamily="34" charset="0"/>
                <a:ea typeface="Verdana" panose="020B0604030504040204" pitchFamily="34" charset="0"/>
                <a:cs typeface="Verdana" panose="020B0604030504040204" pitchFamily="34" charset="0"/>
              </a:rPr>
              <a:t>heden (nu) </a:t>
            </a:r>
          </a:p>
          <a:p>
            <a:pPr algn="ctr"/>
            <a:r>
              <a:rPr lang="nl-NL" sz="2000" b="1" i="1" dirty="0">
                <a:latin typeface="Verdana" panose="020B0604030504040204" pitchFamily="34" charset="0"/>
                <a:ea typeface="Verdana" panose="020B0604030504040204" pitchFamily="34" charset="0"/>
                <a:cs typeface="Verdana" panose="020B0604030504040204" pitchFamily="34" charset="0"/>
              </a:rPr>
              <a:t>gij </a:t>
            </a:r>
            <a:r>
              <a:rPr lang="nl-NL" sz="2000" b="1" i="1" dirty="0" smtClean="0">
                <a:latin typeface="Verdana" panose="020B0604030504040204" pitchFamily="34" charset="0"/>
                <a:ea typeface="Verdana" panose="020B0604030504040204" pitchFamily="34" charset="0"/>
                <a:cs typeface="Verdana" panose="020B0604030504040204" pitchFamily="34" charset="0"/>
              </a:rPr>
              <a:t>zult met </a:t>
            </a:r>
            <a:r>
              <a:rPr lang="nl-NL" sz="2000" b="1" i="1" dirty="0">
                <a:latin typeface="Verdana" panose="020B0604030504040204" pitchFamily="34" charset="0"/>
                <a:ea typeface="Verdana" panose="020B0604030504040204" pitchFamily="34" charset="0"/>
                <a:cs typeface="Verdana" panose="020B0604030504040204" pitchFamily="34" charset="0"/>
              </a:rPr>
              <a:t>Mij in het paradijs </a:t>
            </a:r>
            <a:r>
              <a:rPr lang="nl-NL" sz="2000" b="1" i="1" dirty="0" smtClean="0">
                <a:latin typeface="Verdana" panose="020B0604030504040204" pitchFamily="34" charset="0"/>
                <a:ea typeface="Verdana" panose="020B0604030504040204" pitchFamily="34" charset="0"/>
                <a:cs typeface="Verdana" panose="020B0604030504040204" pitchFamily="34" charset="0"/>
              </a:rPr>
              <a:t>zijn.</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146063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27384"/>
            <a:ext cx="9144000" cy="6894195"/>
          </a:xfrm>
          <a:prstGeom prst="rect">
            <a:avLst/>
          </a:prstGeom>
          <a:solidFill>
            <a:schemeClr val="tx1"/>
          </a:solidFill>
        </p:spPr>
        <p:txBody>
          <a:bodyPr wrap="square">
            <a:spAutoFit/>
          </a:bodyPr>
          <a:lstStyle/>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Marcus 15: </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des morgens vroeg, stelden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met de oudsten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 gehele Raad, een besluit vast, en zij boeiden Jezus en zij leidden Hem weg en leverden Hem over aan Pilatus</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Pilatus ondervroeg Hem: Zijt Gij de Koning der Joden? En Hij antwoordde hem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Gij zegt het.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brachten vele beschuldigingen tegen Hem 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Pilatus vroeg Hem wederom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Geeft Gij niets ten antwoord? Zie,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hoevele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beschuldigingen zij tegen U inbrengen.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gaf hem niets meer ten antwoord, zodat Pilatus zich verwonderde.</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bij elk feest liet hij hun een gevangene los, voor wie zij dit vroegen.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Nu was er iemand, genaamd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gevangengezet met de oproermakers, die in het oproer een moord begaan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schare kwam naar voren en begon te eisen, dat hij hun deed, zoals hij gewoon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Wilt gij, dat ik u de Koning der Joden loslaat?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bemerkte, dat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Hem uit nijd overgeleverd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zetten de schare op, dat hij hun liever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zou loslaten.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wederom tot hen: Wat moet ik dan doen met Hem, die gij de Koning der Joden noemt?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schreeuwden wederom: Kruisig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Wat heeft Hij dan voor kwaad gedaan? Zij schreeuwden des te meer: Kruisig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Hem!</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oordeelde het geraden de schare haar zin te geven en hij liet hun daarom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los en gaf Jezus, na Hem gegeseld te hebben, over om gekruisigd te worden.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soldaten nu leidden Hem weg tot binnen het hof, dat is het gerechtsgebouw, en riepen de gehele afdeling bijeen.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trokken Hem een purperen kleed aan en zetten Hem een kroon op, die zij van doornen gevlochten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begonnen Hem te begroeten: Wees gegroet, Gij Koning der Joden!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sloegen Hem met een riet op het hoofd en bespuwden Hem en zij vielen op de knieën en bewezen Hem hulde.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Hem bespot hadden, trokken zij Hem het purperen kleed uit en deden Hem zijn klederen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aan.En</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leidden Hem weg om Hem te kruisigen.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presten een voorbijganger om zijn kruis te dragen, een zekere Simon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Cyrene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die van het land kwam, de vader van Alexander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Rufus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brachten Hem op de plaats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Golgota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Schedelplaats.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gaven Hem wijn, met mirre gemengd, doch Hij nam die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kruisigden Hem en verdeelden zijn klederen door het lot te werpen, wat ieder ervan krijgen zou.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was het derde uur, toen zij Hem kruisigden.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opschrift, dat de beschuldiging tegen Hem vermeldde, luidde: De Koning der Joden.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met Hem kruisigden zij twee rovers, één aan zijn rechterzijde en één aan zijn linkerzijde.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schriftwoord</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is vervuld geworden, dat zegt: En Hij is met de misdadigers gerekend.]</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voorbijgangers spraken lastertaal tegen Hem, schudden hun hoofd en zeiden: Ha, Gij, die de tempel afbreekt en in drie dagen opbouwt,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red Uzelf, kom af van het kruis!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Evenzo spotten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onder elkander samen met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zij zeiden: Anderen heeft Hij gered, Zichzelf kan Hij niet redden.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Laat de Christus, de Koning van Israël, nu afkomen van het kruis, dat wij het zien en geloven. Ook die met Hem gekruisigd waren beschimpten Hem.</a:t>
            </a: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toen het zesde uur aangebroken was kwam er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duisternis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over het gehele land tot het negende uur.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op het negende uur riep Jezus met luider stem: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lama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sabachtani</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Mijn God, mijn God, waarom hebt Gij Mij verlaten?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sommige van de omstanders, dit horende, zeiden: Zie, Hij roept Elia.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iemand liep toe, drenkte een spons met zure wijn, stak ze op een riet en gaf Hem te drinken, zeggende: Stil, laat ons zien, of Elia komt om Hem eraf te nemen.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Jezus slaakte een luide kreet en gaf de geest.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voorhangsel van de tempel scheurde in tweeën van boven tot beneden.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de hoofdman, die tegenover Hem stond, zag, dat Hij zó de geest gegeven had,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Waarlijk, deze mens was een Zoon Gods.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Er waren ook vrouwen, die uit de verte toeschouwden, onder wie ook 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Jakobus, de jongere, en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Salome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die, toen Hij in Galilea was, Hem volgden en Hem dienden, en vele andere vrouwen, die met Hem opgegaan waren naar Jeruzalem.</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begrafenis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het reeds avond geworden was, kwam, omdat het Voorbereiding, dat is de voorsabbat,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Jozef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Arimatea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een aanzienlijk lid van de Raad, die ook zelf het Koninkrijk Gods verwachtte; en hij waagde het naar Pilatus te gaan en het lichaam van Jezus te vragen.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bevreemdde Pilatus, dat Hij reeds gestorven zou zijn, en hij ontbood de hoofdman en vroeg hem, of Hij reeds lang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het van de hoofdman vernomen had, schonk hij het lichaam aan Jozef.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deze kocht linnen en hij nam Hem af van het kruis, wikkelde Hem in het linnen en legde Hem in een graf, dat in een rots uitgehouwen was, en hij wentelde een steen voor de ingang van het graf.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zagen, waar Hij was nedergelegd.</a:t>
            </a: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3201516613"/>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p>
                      <a:pPr algn="ctr"/>
                      <a:r>
                        <a:rPr lang="nl-NL" sz="1000" dirty="0" smtClean="0">
                          <a:solidFill>
                            <a:schemeClr val="bg1"/>
                          </a:solidFill>
                        </a:rPr>
                        <a:t>misdadigers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p>
                      <a:pPr algn="ctr"/>
                      <a:r>
                        <a:rPr lang="nl-NL" sz="1000" dirty="0" smtClean="0">
                          <a:solidFill>
                            <a:schemeClr val="bg1"/>
                          </a:solidFill>
                        </a:rPr>
                        <a:t>beschimping</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p>
                      <a:pPr algn="ctr"/>
                      <a:r>
                        <a:rPr lang="nl-NL" sz="1000" dirty="0" smtClean="0">
                          <a:solidFill>
                            <a:schemeClr val="bg1"/>
                          </a:solidFill>
                        </a:rPr>
                        <a:t>gestorven</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3" name="Rechthoek 2"/>
          <p:cNvSpPr/>
          <p:nvPr/>
        </p:nvSpPr>
        <p:spPr>
          <a:xfrm>
            <a:off x="-533" y="1296055"/>
            <a:ext cx="9144000" cy="1908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nl-NL" dirty="0">
                <a:latin typeface="Verdana" panose="020B0604030504040204" pitchFamily="34" charset="0"/>
                <a:ea typeface="Verdana" panose="020B0604030504040204" pitchFamily="34" charset="0"/>
                <a:cs typeface="Verdana" panose="020B0604030504040204" pitchFamily="34" charset="0"/>
              </a:rPr>
              <a:t>Psalm 22: </a:t>
            </a:r>
            <a:endParaRPr lang="nl-NL" dirty="0" smtClean="0">
              <a:latin typeface="Verdana" panose="020B0604030504040204" pitchFamily="34" charset="0"/>
              <a:ea typeface="Verdana" panose="020B0604030504040204" pitchFamily="34" charset="0"/>
              <a:cs typeface="Verdana" panose="020B0604030504040204" pitchFamily="34" charset="0"/>
            </a:endParaRPr>
          </a:p>
          <a:p>
            <a:pPr algn="ctr"/>
            <a:r>
              <a:rPr lang="nl-NL" b="1" baseline="30000" dirty="0" smtClean="0">
                <a:latin typeface="Verdana" panose="020B0604030504040204" pitchFamily="34" charset="0"/>
                <a:ea typeface="Verdana" panose="020B0604030504040204" pitchFamily="34" charset="0"/>
                <a:cs typeface="Verdana" panose="020B0604030504040204" pitchFamily="34" charset="0"/>
              </a:rPr>
              <a:t>2</a:t>
            </a:r>
            <a:r>
              <a:rPr lang="nl-NL" b="1" dirty="0" smtClean="0">
                <a:latin typeface="Verdana" panose="020B0604030504040204" pitchFamily="34" charset="0"/>
                <a:ea typeface="Verdana" panose="020B0604030504040204" pitchFamily="34" charset="0"/>
                <a:cs typeface="Verdana" panose="020B0604030504040204" pitchFamily="34" charset="0"/>
              </a:rPr>
              <a:t>Mijn </a:t>
            </a:r>
            <a:r>
              <a:rPr lang="nl-NL" b="1" dirty="0">
                <a:latin typeface="Verdana" panose="020B0604030504040204" pitchFamily="34" charset="0"/>
                <a:ea typeface="Verdana" panose="020B0604030504040204" pitchFamily="34" charset="0"/>
                <a:cs typeface="Verdana" panose="020B0604030504040204" pitchFamily="34" charset="0"/>
              </a:rPr>
              <a:t>God, mijn God, waarom hebt Gij mij </a:t>
            </a:r>
            <a:r>
              <a:rPr lang="nl-NL" b="1" dirty="0" smtClean="0">
                <a:latin typeface="Verdana" panose="020B0604030504040204" pitchFamily="34" charset="0"/>
                <a:ea typeface="Verdana" panose="020B0604030504040204" pitchFamily="34" charset="0"/>
                <a:cs typeface="Verdana" panose="020B0604030504040204" pitchFamily="34" charset="0"/>
              </a:rPr>
              <a:t>verlaten </a:t>
            </a:r>
          </a:p>
          <a:p>
            <a:pPr algn="ctr"/>
            <a:r>
              <a:rPr lang="nl-NL" b="1" dirty="0" smtClean="0">
                <a:latin typeface="Verdana" panose="020B0604030504040204" pitchFamily="34" charset="0"/>
                <a:ea typeface="Verdana" panose="020B0604030504040204" pitchFamily="34" charset="0"/>
                <a:cs typeface="Verdana" panose="020B0604030504040204" pitchFamily="34" charset="0"/>
              </a:rPr>
              <a:t>[</a:t>
            </a:r>
            <a:r>
              <a:rPr lang="he-IL" sz="2400" b="1" dirty="0">
                <a:latin typeface="Verdana" panose="020B0604030504040204" pitchFamily="34" charset="0"/>
                <a:ea typeface="Verdana" panose="020B0604030504040204" pitchFamily="34" charset="0"/>
                <a:cs typeface="+mj-cs"/>
              </a:rPr>
              <a:t>אֵלִי אֵלִי לָמָה עֲזַבְתָּנִי </a:t>
            </a:r>
            <a:r>
              <a:rPr lang="nl-NL" b="1" dirty="0" smtClean="0">
                <a:latin typeface="Verdana" panose="020B0604030504040204" pitchFamily="34" charset="0"/>
                <a:ea typeface="Verdana" panose="020B0604030504040204" pitchFamily="34" charset="0"/>
                <a:cs typeface="Verdana" panose="020B0604030504040204" pitchFamily="34" charset="0"/>
              </a:rPr>
              <a:t>– </a:t>
            </a:r>
            <a:r>
              <a:rPr lang="nl-NL" b="1" dirty="0" err="1" smtClean="0">
                <a:latin typeface="Verdana" panose="020B0604030504040204" pitchFamily="34" charset="0"/>
                <a:ea typeface="Verdana" panose="020B0604030504040204" pitchFamily="34" charset="0"/>
                <a:cs typeface="Verdana" panose="020B0604030504040204" pitchFamily="34" charset="0"/>
              </a:rPr>
              <a:t>eli</a:t>
            </a:r>
            <a:r>
              <a:rPr lang="nl-NL" b="1" dirty="0" smtClean="0">
                <a:latin typeface="Verdana" panose="020B0604030504040204" pitchFamily="34" charset="0"/>
                <a:ea typeface="Verdana" panose="020B0604030504040204" pitchFamily="34" charset="0"/>
                <a:cs typeface="Verdana" panose="020B0604030504040204" pitchFamily="34" charset="0"/>
              </a:rPr>
              <a:t>, </a:t>
            </a:r>
            <a:r>
              <a:rPr lang="nl-NL" b="1" dirty="0" err="1" smtClean="0">
                <a:latin typeface="Verdana" panose="020B0604030504040204" pitchFamily="34" charset="0"/>
                <a:ea typeface="Verdana" panose="020B0604030504040204" pitchFamily="34" charset="0"/>
                <a:cs typeface="Verdana" panose="020B0604030504040204" pitchFamily="34" charset="0"/>
              </a:rPr>
              <a:t>eli</a:t>
            </a:r>
            <a:r>
              <a:rPr lang="nl-NL" b="1" dirty="0" smtClean="0">
                <a:latin typeface="Verdana" panose="020B0604030504040204" pitchFamily="34" charset="0"/>
                <a:ea typeface="Verdana" panose="020B0604030504040204" pitchFamily="34" charset="0"/>
                <a:cs typeface="Verdana" panose="020B0604030504040204" pitchFamily="34" charset="0"/>
              </a:rPr>
              <a:t>, </a:t>
            </a:r>
            <a:r>
              <a:rPr lang="nl-NL" b="1" dirty="0" err="1" smtClean="0">
                <a:latin typeface="Verdana" panose="020B0604030504040204" pitchFamily="34" charset="0"/>
                <a:ea typeface="Verdana" panose="020B0604030504040204" pitchFamily="34" charset="0"/>
                <a:cs typeface="Verdana" panose="020B0604030504040204" pitchFamily="34" charset="0"/>
              </a:rPr>
              <a:t>lamah</a:t>
            </a:r>
            <a:r>
              <a:rPr lang="nl-NL" b="1" dirty="0" smtClean="0">
                <a:latin typeface="Verdana" panose="020B0604030504040204" pitchFamily="34" charset="0"/>
                <a:ea typeface="Verdana" panose="020B0604030504040204" pitchFamily="34" charset="0"/>
                <a:cs typeface="Verdana" panose="020B0604030504040204" pitchFamily="34" charset="0"/>
              </a:rPr>
              <a:t> </a:t>
            </a:r>
            <a:r>
              <a:rPr lang="nl-NL" b="1" dirty="0" err="1" smtClean="0">
                <a:latin typeface="Verdana" panose="020B0604030504040204" pitchFamily="34" charset="0"/>
                <a:ea typeface="Verdana" panose="020B0604030504040204" pitchFamily="34" charset="0"/>
                <a:cs typeface="Verdana" panose="020B0604030504040204" pitchFamily="34" charset="0"/>
              </a:rPr>
              <a:t>azawtani</a:t>
            </a:r>
            <a:r>
              <a:rPr lang="nl-NL" b="1" dirty="0" smtClean="0">
                <a:latin typeface="Verdana" panose="020B0604030504040204" pitchFamily="34" charset="0"/>
                <a:ea typeface="Verdana" panose="020B0604030504040204" pitchFamily="34" charset="0"/>
                <a:cs typeface="Verdana" panose="020B0604030504040204" pitchFamily="34" charset="0"/>
              </a:rPr>
              <a:t>],</a:t>
            </a:r>
          </a:p>
          <a:p>
            <a:pPr algn="ctr"/>
            <a:r>
              <a:rPr lang="nl-NL" dirty="0" smtClean="0">
                <a:latin typeface="Verdana" panose="020B0604030504040204" pitchFamily="34" charset="0"/>
                <a:ea typeface="Verdana" panose="020B0604030504040204" pitchFamily="34" charset="0"/>
                <a:cs typeface="Verdana" panose="020B0604030504040204" pitchFamily="34" charset="0"/>
              </a:rPr>
              <a:t>verre </a:t>
            </a:r>
            <a:r>
              <a:rPr lang="nl-NL" dirty="0">
                <a:latin typeface="Verdana" panose="020B0604030504040204" pitchFamily="34" charset="0"/>
                <a:ea typeface="Verdana" panose="020B0604030504040204" pitchFamily="34" charset="0"/>
                <a:cs typeface="Verdana" panose="020B0604030504040204" pitchFamily="34" charset="0"/>
              </a:rPr>
              <a:t>zijnde van mijn </a:t>
            </a:r>
            <a:r>
              <a:rPr lang="nl-NL" dirty="0" smtClean="0">
                <a:latin typeface="Verdana" panose="020B0604030504040204" pitchFamily="34" charset="0"/>
                <a:ea typeface="Verdana" panose="020B0604030504040204" pitchFamily="34" charset="0"/>
                <a:cs typeface="Verdana" panose="020B0604030504040204" pitchFamily="34" charset="0"/>
              </a:rPr>
              <a:t>verlossing, </a:t>
            </a:r>
          </a:p>
          <a:p>
            <a:pPr algn="ctr"/>
            <a:r>
              <a:rPr lang="nl-NL" dirty="0" smtClean="0">
                <a:latin typeface="Verdana" panose="020B0604030504040204" pitchFamily="34" charset="0"/>
                <a:ea typeface="Verdana" panose="020B0604030504040204" pitchFamily="34" charset="0"/>
                <a:cs typeface="Verdana" panose="020B0604030504040204" pitchFamily="34" charset="0"/>
              </a:rPr>
              <a:t>bij </a:t>
            </a:r>
            <a:r>
              <a:rPr lang="nl-NL" dirty="0">
                <a:latin typeface="Verdana" panose="020B0604030504040204" pitchFamily="34" charset="0"/>
                <a:ea typeface="Verdana" panose="020B0604030504040204" pitchFamily="34" charset="0"/>
                <a:cs typeface="Verdana" panose="020B0604030504040204" pitchFamily="34" charset="0"/>
              </a:rPr>
              <a:t>de woorden van mijn jammerklacht</a:t>
            </a:r>
            <a:r>
              <a:rPr lang="nl-NL" dirty="0" smtClean="0">
                <a:latin typeface="Verdana" panose="020B0604030504040204" pitchFamily="34" charset="0"/>
                <a:ea typeface="Verdana" panose="020B0604030504040204" pitchFamily="34" charset="0"/>
                <a:cs typeface="Verdana" panose="020B0604030504040204" pitchFamily="34" charset="0"/>
              </a:rPr>
              <a:t>? </a:t>
            </a:r>
            <a:endParaRPr lang="nl-NL" dirty="0">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0" y="5443302"/>
            <a:ext cx="9144000" cy="1044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a:latin typeface="Verdana" panose="020B0604030504040204" pitchFamily="34" charset="0"/>
                <a:ea typeface="Verdana" panose="020B0604030504040204" pitchFamily="34" charset="0"/>
                <a:cs typeface="Verdana" panose="020B0604030504040204" pitchFamily="34" charset="0"/>
              </a:rPr>
              <a:t>Joh.16:32 </a:t>
            </a:r>
            <a:r>
              <a:rPr lang="nl-NL" baseline="30000" dirty="0" smtClean="0">
                <a:latin typeface="Verdana" panose="020B0604030504040204" pitchFamily="34" charset="0"/>
                <a:ea typeface="Verdana" panose="020B0604030504040204" pitchFamily="34" charset="0"/>
                <a:cs typeface="Verdana" panose="020B0604030504040204" pitchFamily="34" charset="0"/>
              </a:rPr>
              <a:t>32</a:t>
            </a:r>
            <a:r>
              <a:rPr lang="nl-NL" dirty="0" smtClean="0">
                <a:latin typeface="Verdana" panose="020B0604030504040204" pitchFamily="34" charset="0"/>
                <a:ea typeface="Verdana" panose="020B0604030504040204" pitchFamily="34" charset="0"/>
                <a:cs typeface="Verdana" panose="020B0604030504040204" pitchFamily="34" charset="0"/>
              </a:rPr>
              <a:t>Zie</a:t>
            </a:r>
            <a:r>
              <a:rPr lang="nl-NL" dirty="0">
                <a:latin typeface="Verdana" panose="020B0604030504040204" pitchFamily="34" charset="0"/>
                <a:ea typeface="Verdana" panose="020B0604030504040204" pitchFamily="34" charset="0"/>
                <a:cs typeface="Verdana" panose="020B0604030504040204" pitchFamily="34" charset="0"/>
              </a:rPr>
              <a:t>, de ure komt en is gekomen, dat gij verstrooid wordt, een ieder naar het zijne en Mij alleen laat. </a:t>
            </a:r>
            <a:r>
              <a:rPr lang="nl-NL" b="1" dirty="0">
                <a:latin typeface="Verdana" panose="020B0604030504040204" pitchFamily="34" charset="0"/>
                <a:ea typeface="Verdana" panose="020B0604030504040204" pitchFamily="34" charset="0"/>
                <a:cs typeface="Verdana" panose="020B0604030504040204" pitchFamily="34" charset="0"/>
              </a:rPr>
              <a:t>En toch ben Ik niet alleen, want de Vader is met Mij</a:t>
            </a:r>
            <a:r>
              <a:rPr lang="nl-NL" b="1" dirty="0" smtClean="0">
                <a:latin typeface="Verdana" panose="020B0604030504040204" pitchFamily="34" charset="0"/>
                <a:ea typeface="Verdana" panose="020B0604030504040204" pitchFamily="34" charset="0"/>
                <a:cs typeface="Verdana" panose="020B0604030504040204" pitchFamily="34" charset="0"/>
              </a:rPr>
              <a:t>. </a:t>
            </a:r>
            <a:endParaRPr lang="nl-NL" b="1" dirty="0">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0" y="-27384"/>
            <a:ext cx="9144000" cy="132343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nl-NL" sz="2000" dirty="0" smtClean="0">
                <a:latin typeface="Verdana" panose="020B0604030504040204" pitchFamily="34" charset="0"/>
                <a:ea typeface="Verdana" panose="020B0604030504040204" pitchFamily="34" charset="0"/>
                <a:cs typeface="Verdana" panose="020B0604030504040204" pitchFamily="34" charset="0"/>
              </a:rPr>
              <a:t>Mattheüs nam </a:t>
            </a:r>
            <a:r>
              <a:rPr lang="nl-NL" sz="2000" dirty="0" smtClean="0">
                <a:latin typeface="Verdana" panose="020B0604030504040204" pitchFamily="34" charset="0"/>
                <a:ea typeface="Verdana" panose="020B0604030504040204" pitchFamily="34" charset="0"/>
                <a:cs typeface="Verdana" panose="020B0604030504040204" pitchFamily="34" charset="0"/>
              </a:rPr>
              <a:t>het “</a:t>
            </a:r>
            <a:r>
              <a:rPr lang="nl-NL" sz="2000" dirty="0" err="1" smtClean="0">
                <a:latin typeface="Verdana" panose="020B0604030504040204" pitchFamily="34" charset="0"/>
                <a:ea typeface="Verdana" panose="020B0604030504040204" pitchFamily="34" charset="0"/>
                <a:cs typeface="Verdana" panose="020B0604030504040204" pitchFamily="34" charset="0"/>
              </a:rPr>
              <a:t>eloï</a:t>
            </a:r>
            <a:r>
              <a:rPr lang="nl-NL" sz="2000" dirty="0" smtClean="0">
                <a:latin typeface="Verdana" panose="020B0604030504040204" pitchFamily="34" charset="0"/>
                <a:ea typeface="Verdana" panose="020B0604030504040204" pitchFamily="34" charset="0"/>
                <a:cs typeface="Verdana" panose="020B0604030504040204" pitchFamily="34" charset="0"/>
              </a:rPr>
              <a:t>, </a:t>
            </a:r>
            <a:r>
              <a:rPr lang="nl-NL" sz="2000" dirty="0" err="1" smtClean="0">
                <a:latin typeface="Verdana" panose="020B0604030504040204" pitchFamily="34" charset="0"/>
                <a:ea typeface="Verdana" panose="020B0604030504040204" pitchFamily="34" charset="0"/>
                <a:cs typeface="Verdana" panose="020B0604030504040204" pitchFamily="34" charset="0"/>
              </a:rPr>
              <a:t>eloï</a:t>
            </a:r>
            <a:r>
              <a:rPr lang="nl-NL" sz="2000" dirty="0" smtClean="0">
                <a:latin typeface="Verdana" panose="020B0604030504040204" pitchFamily="34" charset="0"/>
                <a:ea typeface="Verdana" panose="020B0604030504040204" pitchFamily="34" charset="0"/>
                <a:cs typeface="Verdana" panose="020B0604030504040204" pitchFamily="34" charset="0"/>
              </a:rPr>
              <a:t>” niet </a:t>
            </a:r>
            <a:r>
              <a:rPr lang="nl-NL" sz="2000" dirty="0" smtClean="0">
                <a:latin typeface="Verdana" panose="020B0604030504040204" pitchFamily="34" charset="0"/>
                <a:ea typeface="Verdana" panose="020B0604030504040204" pitchFamily="34" charset="0"/>
                <a:cs typeface="Verdana" panose="020B0604030504040204" pitchFamily="34" charset="0"/>
              </a:rPr>
              <a:t>over van Marcus, </a:t>
            </a:r>
          </a:p>
          <a:p>
            <a:pPr algn="ctr"/>
            <a:r>
              <a:rPr lang="nl-NL" sz="2000" dirty="0" smtClean="0">
                <a:latin typeface="Verdana" panose="020B0604030504040204" pitchFamily="34" charset="0"/>
                <a:ea typeface="Verdana" panose="020B0604030504040204" pitchFamily="34" charset="0"/>
                <a:cs typeface="Verdana" panose="020B0604030504040204" pitchFamily="34" charset="0"/>
              </a:rPr>
              <a:t>maar van Psalm 22</a:t>
            </a:r>
          </a:p>
          <a:p>
            <a:pPr algn="ctr"/>
            <a:r>
              <a:rPr lang="nl-NL" sz="1600" dirty="0" smtClean="0">
                <a:latin typeface="Verdana" panose="020B0604030504040204" pitchFamily="34" charset="0"/>
                <a:ea typeface="Verdana" panose="020B0604030504040204" pitchFamily="34" charset="0"/>
                <a:cs typeface="Verdana" panose="020B0604030504040204" pitchFamily="34" charset="0"/>
              </a:rPr>
              <a:t>Matth.27:46</a:t>
            </a:r>
            <a:r>
              <a:rPr lang="nl-NL" sz="2000" dirty="0" smtClean="0">
                <a:latin typeface="Verdana" panose="020B0604030504040204" pitchFamily="34" charset="0"/>
                <a:ea typeface="Verdana" panose="020B0604030504040204" pitchFamily="34" charset="0"/>
                <a:cs typeface="Verdana" panose="020B0604030504040204" pitchFamily="34" charset="0"/>
              </a:rPr>
              <a:t> </a:t>
            </a:r>
          </a:p>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“Eli</a:t>
            </a:r>
            <a:r>
              <a:rPr lang="nl-NL" sz="2000" b="1" dirty="0">
                <a:latin typeface="Verdana" panose="020B0604030504040204" pitchFamily="34" charset="0"/>
                <a:ea typeface="Verdana" panose="020B0604030504040204" pitchFamily="34" charset="0"/>
                <a:cs typeface="Verdana" panose="020B0604030504040204" pitchFamily="34" charset="0"/>
              </a:rPr>
              <a:t>, Eli</a:t>
            </a:r>
            <a:r>
              <a:rPr lang="nl-NL" sz="2000" b="1" dirty="0" smtClean="0">
                <a:latin typeface="Verdana" panose="020B0604030504040204" pitchFamily="34" charset="0"/>
                <a:ea typeface="Verdana" panose="020B0604030504040204" pitchFamily="34" charset="0"/>
                <a:cs typeface="Verdana" panose="020B0604030504040204" pitchFamily="34" charset="0"/>
              </a:rPr>
              <a:t>,”</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7114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ext uri="{D42A27DB-BD31-4B8C-83A1-F6EECF244321}">
                <p14:modId xmlns:p14="http://schemas.microsoft.com/office/powerpoint/2010/main" val="1571280103"/>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p>
                      <a:pPr algn="ctr"/>
                      <a:r>
                        <a:rPr lang="nl-NL" sz="1000" dirty="0" smtClean="0">
                          <a:solidFill>
                            <a:schemeClr val="bg1"/>
                          </a:solidFill>
                        </a:rPr>
                        <a:t>misdadigers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p>
                      <a:pPr algn="ctr"/>
                      <a:r>
                        <a:rPr lang="nl-NL" sz="1000" dirty="0" smtClean="0">
                          <a:solidFill>
                            <a:schemeClr val="bg1"/>
                          </a:solidFill>
                        </a:rPr>
                        <a:t>beschimping</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p>
                      <a:pPr algn="ctr"/>
                      <a:r>
                        <a:rPr lang="nl-NL" sz="1000" dirty="0" smtClean="0">
                          <a:solidFill>
                            <a:schemeClr val="bg1"/>
                          </a:solidFill>
                        </a:rPr>
                        <a:t>gestorven</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844464822"/>
              </p:ext>
            </p:extLst>
          </p:nvPr>
        </p:nvGraphicFramePr>
        <p:xfrm>
          <a:off x="-36512" y="26960"/>
          <a:ext cx="9180000" cy="5256000"/>
        </p:xfrm>
        <a:graphic>
          <a:graphicData uri="http://schemas.openxmlformats.org/drawingml/2006/table">
            <a:tbl>
              <a:tblPr/>
              <a:tblGrid>
                <a:gridCol w="2732131"/>
                <a:gridCol w="3184907"/>
                <a:gridCol w="3262962"/>
              </a:tblGrid>
              <a:tr h="801144">
                <a:tc>
                  <a:txBody>
                    <a:bodyPr/>
                    <a:lstStyle/>
                    <a:p>
                      <a:r>
                        <a:rPr lang="nl-NL" sz="1800" dirty="0">
                          <a:solidFill>
                            <a:schemeClr val="bg1"/>
                          </a:solidFill>
                        </a:rPr>
                        <a:t>Mark 15:34</a:t>
                      </a: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el-GR" sz="1800" smtClean="0">
                          <a:solidFill>
                            <a:schemeClr val="bg1"/>
                          </a:solidFill>
                        </a:rPr>
                        <a:t>᾿Ελωΐ, ᾿Ελωΐ λαμὰ σαβαχθανι</a:t>
                      </a:r>
                      <a:endParaRPr lang="el-GR" sz="180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nl-NL" sz="1800" i="1">
                          <a:solidFill>
                            <a:schemeClr val="bg1"/>
                          </a:solidFill>
                        </a:rPr>
                        <a:t>Eloi</a:t>
                      </a:r>
                      <a:r>
                        <a:rPr lang="nl-NL" sz="1800">
                          <a:solidFill>
                            <a:schemeClr val="bg1"/>
                          </a:solidFill>
                        </a:rPr>
                        <a:t>, </a:t>
                      </a:r>
                      <a:r>
                        <a:rPr lang="nl-NL" sz="1800" i="1">
                          <a:solidFill>
                            <a:schemeClr val="bg1"/>
                          </a:solidFill>
                        </a:rPr>
                        <a:t>Eloi</a:t>
                      </a:r>
                      <a:r>
                        <a:rPr lang="nl-NL" sz="1800">
                          <a:solidFill>
                            <a:schemeClr val="bg1"/>
                          </a:solidFill>
                        </a:rPr>
                        <a:t>,</a:t>
                      </a:r>
                      <a:r>
                        <a:rPr lang="nl-NL" sz="1800" i="1">
                          <a:solidFill>
                            <a:schemeClr val="bg1"/>
                          </a:solidFill>
                        </a:rPr>
                        <a:t> lama sabachthani</a:t>
                      </a:r>
                      <a:endParaRPr lang="nl-NL" sz="180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r>
              <a:tr h="293135">
                <a:tc>
                  <a:txBody>
                    <a:bodyPr/>
                    <a:lstStyle/>
                    <a:p>
                      <a:r>
                        <a:rPr lang="nl-NL" sz="1800">
                          <a:solidFill>
                            <a:schemeClr val="bg1"/>
                          </a:solidFill>
                        </a:rPr>
                        <a:t>Matthew 27:46</a:t>
                      </a: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el-GR" sz="1800" smtClean="0">
                          <a:solidFill>
                            <a:schemeClr val="bg1"/>
                          </a:solidFill>
                        </a:rPr>
                        <a:t>ἠλι ἠλι, λαμὰ σαβαχθανί</a:t>
                      </a:r>
                      <a:endParaRPr lang="el-GR" sz="180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nl-NL" sz="1800" i="1">
                          <a:solidFill>
                            <a:schemeClr val="bg1"/>
                          </a:solidFill>
                        </a:rPr>
                        <a:t>Eli, Eli, lama sabachthani</a:t>
                      </a:r>
                      <a:endParaRPr lang="nl-NL" sz="180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r>
              <a:tr h="550777">
                <a:tc>
                  <a:txBody>
                    <a:bodyPr/>
                    <a:lstStyle/>
                    <a:p>
                      <a:r>
                        <a:rPr lang="nl-NL" sz="1800" dirty="0">
                          <a:solidFill>
                            <a:schemeClr val="bg1"/>
                          </a:solidFill>
                        </a:rPr>
                        <a:t>Psalm 22:1 </a:t>
                      </a:r>
                      <a:r>
                        <a:rPr lang="nl-NL" sz="1800" dirty="0" err="1">
                          <a:solidFill>
                            <a:schemeClr val="bg1"/>
                          </a:solidFill>
                        </a:rPr>
                        <a:t>Hebrew</a:t>
                      </a:r>
                      <a:r>
                        <a:rPr lang="nl-NL" sz="1800" dirty="0">
                          <a:solidFill>
                            <a:schemeClr val="bg1"/>
                          </a:solidFill>
                        </a:rPr>
                        <a:t> (</a:t>
                      </a:r>
                      <a:r>
                        <a:rPr lang="nl-NL" sz="1800" dirty="0" err="1">
                          <a:solidFill>
                            <a:schemeClr val="bg1"/>
                          </a:solidFill>
                        </a:rPr>
                        <a:t>original</a:t>
                      </a:r>
                      <a:r>
                        <a:rPr lang="nl-NL" sz="1800" dirty="0">
                          <a:solidFill>
                            <a:schemeClr val="bg1"/>
                          </a:solidFill>
                        </a:rPr>
                        <a:t>)</a:t>
                      </a: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he-IL" sz="1800" smtClean="0">
                          <a:solidFill>
                            <a:schemeClr val="bg1"/>
                          </a:solidFill>
                        </a:rPr>
                        <a:t>אלי אלי למה עזבתני</a:t>
                      </a:r>
                      <a:endParaRPr lang="he-IL" sz="180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nl-NL" sz="1800">
                          <a:solidFill>
                            <a:schemeClr val="bg1"/>
                          </a:solidFill>
                        </a:rPr>
                        <a:t>Eli eli lama azavtani</a:t>
                      </a:r>
                    </a:p>
                  </a:txBody>
                  <a:tcPr marL="72000" marR="0" marT="0" marB="0">
                    <a:lnL>
                      <a:noFill/>
                    </a:lnL>
                    <a:lnR>
                      <a:noFill/>
                    </a:lnR>
                    <a:lnT>
                      <a:noFill/>
                    </a:lnT>
                    <a:lnB>
                      <a:noFill/>
                    </a:lnB>
                    <a:cell3D prstMaterial="dkEdge">
                      <a:bevel/>
                      <a:lightRig rig="flood" dir="t"/>
                    </a:cell3D>
                    <a:solidFill>
                      <a:schemeClr val="tx2">
                        <a:lumMod val="50000"/>
                      </a:schemeClr>
                    </a:solidFill>
                  </a:tcPr>
                </a:tc>
              </a:tr>
              <a:tr h="586269">
                <a:tc>
                  <a:txBody>
                    <a:bodyPr/>
                    <a:lstStyle/>
                    <a:p>
                      <a:r>
                        <a:rPr lang="pt-BR" sz="1800" dirty="0">
                          <a:solidFill>
                            <a:schemeClr val="bg1"/>
                          </a:solidFill>
                        </a:rPr>
                        <a:t>Psalm 22:1 Aramaic (Targum Psalms)</a:t>
                      </a: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he-IL" sz="1800" smtClean="0">
                          <a:solidFill>
                            <a:schemeClr val="bg1"/>
                          </a:solidFill>
                        </a:rPr>
                        <a:t>אלי׳אלהי מטול מה שבקתני</a:t>
                      </a:r>
                      <a:endParaRPr lang="he-IL" sz="180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it-IT" sz="1800" i="1">
                          <a:solidFill>
                            <a:schemeClr val="bg1"/>
                          </a:solidFill>
                        </a:rPr>
                        <a:t>Eli elahi metul ma shabaktani </a:t>
                      </a:r>
                      <a:endParaRPr lang="it-IT" sz="180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r>
              <a:tr h="439701">
                <a:tc>
                  <a:txBody>
                    <a:bodyPr/>
                    <a:lstStyle/>
                    <a:p>
                      <a:r>
                        <a:rPr lang="nl-NL" sz="1800">
                          <a:solidFill>
                            <a:schemeClr val="bg1"/>
                          </a:solidFill>
                        </a:rPr>
                        <a:t>Syriac (Aramaic) Mark 15:34</a:t>
                      </a: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syr-SY" sz="1800" smtClean="0">
                          <a:solidFill>
                            <a:schemeClr val="bg1"/>
                          </a:solidFill>
                        </a:rPr>
                        <a:t>ܐܠܗܝ ܐܠܗܝ ܠܡܢܐ ܫܒܩܬܢܝ</a:t>
                      </a:r>
                      <a:endParaRPr lang="syr-SY" sz="1800" dirty="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nl-NL" sz="1800">
                          <a:solidFill>
                            <a:schemeClr val="bg1"/>
                          </a:solidFill>
                        </a:rPr>
                        <a:t>Elahi elahi, lamna shabaktani</a:t>
                      </a:r>
                    </a:p>
                  </a:txBody>
                  <a:tcPr marL="72000" marR="0" marT="0" marB="0">
                    <a:lnL>
                      <a:noFill/>
                    </a:lnL>
                    <a:lnR>
                      <a:noFill/>
                    </a:lnR>
                    <a:lnT>
                      <a:noFill/>
                    </a:lnT>
                    <a:lnB>
                      <a:noFill/>
                    </a:lnB>
                    <a:cell3D prstMaterial="dkEdge">
                      <a:bevel/>
                      <a:lightRig rig="flood" dir="t"/>
                    </a:cell3D>
                    <a:solidFill>
                      <a:schemeClr val="tx2">
                        <a:lumMod val="50000"/>
                      </a:schemeClr>
                    </a:solidFill>
                  </a:tcPr>
                </a:tc>
              </a:tr>
              <a:tr h="586269">
                <a:tc>
                  <a:txBody>
                    <a:bodyPr/>
                    <a:lstStyle/>
                    <a:p>
                      <a:r>
                        <a:rPr lang="nl-NL" sz="1800">
                          <a:solidFill>
                            <a:schemeClr val="bg1"/>
                          </a:solidFill>
                        </a:rPr>
                        <a:t>Syriac (Aramaic) Matthew 27:46</a:t>
                      </a: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syr-SY" sz="1800" smtClean="0">
                          <a:solidFill>
                            <a:schemeClr val="bg1"/>
                          </a:solidFill>
                        </a:rPr>
                        <a:t>ܐܠܝ ܐܠܝ ܠܡܢܐ ܫܒܩܬܢܝ</a:t>
                      </a:r>
                      <a:endParaRPr lang="syr-SY" sz="1800" dirty="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nl-NL" sz="1800" i="1">
                          <a:solidFill>
                            <a:schemeClr val="bg1"/>
                          </a:solidFill>
                        </a:rPr>
                        <a:t>Eli eli, lamna shabaktani</a:t>
                      </a:r>
                      <a:endParaRPr lang="nl-NL" sz="180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r>
              <a:tr h="293135">
                <a:tc>
                  <a:txBody>
                    <a:bodyPr/>
                    <a:lstStyle/>
                    <a:p>
                      <a:r>
                        <a:rPr lang="nl-NL" sz="1800">
                          <a:solidFill>
                            <a:schemeClr val="bg1"/>
                          </a:solidFill>
                        </a:rPr>
                        <a:t>Hebrew </a:t>
                      </a:r>
                      <a:r>
                        <a:rPr lang="nl-NL" sz="1800" i="1">
                          <a:solidFill>
                            <a:schemeClr val="bg1"/>
                          </a:solidFill>
                        </a:rPr>
                        <a:t>God</a:t>
                      </a:r>
                      <a:endParaRPr lang="nl-NL" sz="180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he-IL" sz="1800" smtClean="0">
                          <a:solidFill>
                            <a:schemeClr val="bg1"/>
                          </a:solidFill>
                        </a:rPr>
                        <a:t>אלהים /אלוה / אל</a:t>
                      </a:r>
                      <a:endParaRPr lang="he-IL" sz="1800" dirty="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nl-NL" sz="1800" i="1">
                          <a:solidFill>
                            <a:schemeClr val="bg1"/>
                          </a:solidFill>
                        </a:rPr>
                        <a:t>Elohim / Eloah / El</a:t>
                      </a:r>
                      <a:endParaRPr lang="nl-NL" sz="180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r>
              <a:tr h="275388">
                <a:tc>
                  <a:txBody>
                    <a:bodyPr/>
                    <a:lstStyle/>
                    <a:p>
                      <a:r>
                        <a:rPr lang="nl-NL" sz="1800">
                          <a:solidFill>
                            <a:schemeClr val="bg1"/>
                          </a:solidFill>
                        </a:rPr>
                        <a:t>Aramaic </a:t>
                      </a:r>
                      <a:r>
                        <a:rPr lang="nl-NL" sz="1800" i="1">
                          <a:solidFill>
                            <a:schemeClr val="bg1"/>
                          </a:solidFill>
                        </a:rPr>
                        <a:t>God</a:t>
                      </a:r>
                      <a:endParaRPr lang="nl-NL" sz="180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he-IL" sz="1800" smtClean="0">
                          <a:solidFill>
                            <a:schemeClr val="bg1"/>
                          </a:solidFill>
                        </a:rPr>
                        <a:t>אלה / אל</a:t>
                      </a:r>
                      <a:endParaRPr lang="he-IL" sz="1800" dirty="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nl-NL" sz="1800">
                          <a:solidFill>
                            <a:schemeClr val="bg1"/>
                          </a:solidFill>
                        </a:rPr>
                        <a:t>Elah / El</a:t>
                      </a:r>
                    </a:p>
                  </a:txBody>
                  <a:tcPr marL="72000" marR="0" marT="0" marB="0">
                    <a:lnL>
                      <a:noFill/>
                    </a:lnL>
                    <a:lnR>
                      <a:noFill/>
                    </a:lnR>
                    <a:lnT>
                      <a:noFill/>
                    </a:lnT>
                    <a:lnB>
                      <a:noFill/>
                    </a:lnB>
                    <a:cell3D prstMaterial="dkEdge">
                      <a:bevel/>
                      <a:lightRig rig="flood" dir="t"/>
                    </a:cell3D>
                    <a:solidFill>
                      <a:schemeClr val="tx2">
                        <a:lumMod val="50000"/>
                      </a:schemeClr>
                    </a:solidFill>
                  </a:tcPr>
                </a:tc>
              </a:tr>
              <a:tr h="293135">
                <a:tc>
                  <a:txBody>
                    <a:bodyPr/>
                    <a:lstStyle/>
                    <a:p>
                      <a:r>
                        <a:rPr lang="nl-NL" sz="1800">
                          <a:solidFill>
                            <a:schemeClr val="bg1"/>
                          </a:solidFill>
                        </a:rPr>
                        <a:t>Hebrew/Aramaic </a:t>
                      </a:r>
                      <a:r>
                        <a:rPr lang="nl-NL" sz="1800" i="1">
                          <a:solidFill>
                            <a:schemeClr val="bg1"/>
                          </a:solidFill>
                        </a:rPr>
                        <a:t>My God</a:t>
                      </a:r>
                      <a:endParaRPr lang="nl-NL" sz="180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he-IL" sz="1800" smtClean="0">
                          <a:solidFill>
                            <a:schemeClr val="bg1"/>
                          </a:solidFill>
                        </a:rPr>
                        <a:t>אלי</a:t>
                      </a:r>
                      <a:endParaRPr lang="he-IL" sz="1800" dirty="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nl-NL" sz="1800">
                          <a:solidFill>
                            <a:schemeClr val="bg1"/>
                          </a:solidFill>
                        </a:rPr>
                        <a:t>Eli</a:t>
                      </a:r>
                    </a:p>
                  </a:txBody>
                  <a:tcPr marL="72000" marR="0" marT="0" marB="0">
                    <a:lnL>
                      <a:noFill/>
                    </a:lnL>
                    <a:lnR>
                      <a:noFill/>
                    </a:lnR>
                    <a:lnT>
                      <a:noFill/>
                    </a:lnT>
                    <a:lnB>
                      <a:noFill/>
                    </a:lnB>
                    <a:cell3D prstMaterial="dkEdge">
                      <a:bevel/>
                      <a:lightRig rig="flood" dir="t"/>
                    </a:cell3D>
                    <a:solidFill>
                      <a:schemeClr val="tx2">
                        <a:lumMod val="50000"/>
                      </a:schemeClr>
                    </a:solidFill>
                  </a:tcPr>
                </a:tc>
              </a:tr>
              <a:tr h="293135">
                <a:tc>
                  <a:txBody>
                    <a:bodyPr/>
                    <a:lstStyle/>
                    <a:p>
                      <a:r>
                        <a:rPr lang="nl-NL" sz="1800">
                          <a:solidFill>
                            <a:schemeClr val="bg1"/>
                          </a:solidFill>
                        </a:rPr>
                        <a:t>Hebrew (only) </a:t>
                      </a:r>
                      <a:r>
                        <a:rPr lang="nl-NL" sz="1800" i="1">
                          <a:solidFill>
                            <a:schemeClr val="bg1"/>
                          </a:solidFill>
                        </a:rPr>
                        <a:t>My God</a:t>
                      </a:r>
                      <a:endParaRPr lang="nl-NL" sz="180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he-IL" sz="1800" smtClean="0">
                          <a:solidFill>
                            <a:schemeClr val="bg1"/>
                          </a:solidFill>
                        </a:rPr>
                        <a:t>אלהי</a:t>
                      </a:r>
                      <a:endParaRPr lang="he-IL" sz="1800" dirty="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nl-NL" sz="1800" i="1">
                          <a:solidFill>
                            <a:schemeClr val="bg1"/>
                          </a:solidFill>
                        </a:rPr>
                        <a:t>elohai</a:t>
                      </a:r>
                      <a:endParaRPr lang="nl-NL" sz="180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r>
              <a:tr h="293135">
                <a:tc>
                  <a:txBody>
                    <a:bodyPr/>
                    <a:lstStyle/>
                    <a:p>
                      <a:r>
                        <a:rPr lang="nl-NL" sz="1800">
                          <a:solidFill>
                            <a:schemeClr val="bg1"/>
                          </a:solidFill>
                        </a:rPr>
                        <a:t>Aramaic (only) </a:t>
                      </a:r>
                      <a:r>
                        <a:rPr lang="nl-NL" sz="1800" i="1">
                          <a:solidFill>
                            <a:schemeClr val="bg1"/>
                          </a:solidFill>
                        </a:rPr>
                        <a:t>My God</a:t>
                      </a:r>
                      <a:endParaRPr lang="nl-NL" sz="180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he-IL" sz="1800" smtClean="0">
                          <a:solidFill>
                            <a:schemeClr val="bg1"/>
                          </a:solidFill>
                        </a:rPr>
                        <a:t>אלהי</a:t>
                      </a:r>
                      <a:endParaRPr lang="he-IL" sz="180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nl-NL" sz="1800" i="1" dirty="0" err="1">
                          <a:solidFill>
                            <a:schemeClr val="bg1"/>
                          </a:solidFill>
                        </a:rPr>
                        <a:t>Elahi</a:t>
                      </a:r>
                      <a:endParaRPr lang="nl-NL" sz="1800" dirty="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r>
              <a:tr h="550777">
                <a:tc>
                  <a:txBody>
                    <a:bodyPr/>
                    <a:lstStyle/>
                    <a:p>
                      <a:r>
                        <a:rPr lang="en-US" sz="1800" dirty="0">
                          <a:solidFill>
                            <a:schemeClr val="bg1"/>
                          </a:solidFill>
                        </a:rPr>
                        <a:t>Septuagint Judges 5:5</a:t>
                      </a:r>
                      <a:r>
                        <a:rPr lang="en-US" sz="1800" i="1" dirty="0">
                          <a:solidFill>
                            <a:schemeClr val="bg1"/>
                          </a:solidFill>
                        </a:rPr>
                        <a:t> my God</a:t>
                      </a:r>
                      <a:endParaRPr lang="en-US" sz="1800" dirty="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el-GR" sz="1800" dirty="0" smtClean="0">
                          <a:solidFill>
                            <a:schemeClr val="bg1"/>
                          </a:solidFill>
                        </a:rPr>
                        <a:t>Ελωι</a:t>
                      </a:r>
                      <a:endParaRPr lang="el-GR" sz="1800" dirty="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c>
                  <a:txBody>
                    <a:bodyPr/>
                    <a:lstStyle/>
                    <a:p>
                      <a:r>
                        <a:rPr lang="nl-NL" sz="1800" i="1" dirty="0" err="1">
                          <a:solidFill>
                            <a:schemeClr val="bg1"/>
                          </a:solidFill>
                        </a:rPr>
                        <a:t>Eloi</a:t>
                      </a:r>
                      <a:r>
                        <a:rPr lang="nl-NL" sz="1800" i="1" dirty="0">
                          <a:solidFill>
                            <a:schemeClr val="bg1"/>
                          </a:solidFill>
                        </a:rPr>
                        <a:t> </a:t>
                      </a:r>
                      <a:endParaRPr lang="nl-NL" sz="1800" dirty="0">
                        <a:solidFill>
                          <a:schemeClr val="bg1"/>
                        </a:solidFill>
                      </a:endParaRPr>
                    </a:p>
                  </a:txBody>
                  <a:tcPr marL="72000" marR="0" marT="0" marB="0">
                    <a:lnL>
                      <a:noFill/>
                    </a:lnL>
                    <a:lnR>
                      <a:noFill/>
                    </a:lnR>
                    <a:lnT>
                      <a:noFill/>
                    </a:lnT>
                    <a:lnB>
                      <a:noFill/>
                    </a:lnB>
                    <a:cell3D prstMaterial="dkEdge">
                      <a:bevel/>
                      <a:lightRig rig="flood" dir="t"/>
                    </a:cell3D>
                    <a:solidFill>
                      <a:schemeClr val="tx2">
                        <a:lumMod val="50000"/>
                      </a:schemeClr>
                    </a:solidFill>
                  </a:tcPr>
                </a:tc>
              </a:tr>
            </a:tbl>
          </a:graphicData>
        </a:graphic>
      </p:graphicFrame>
      <p:sp>
        <p:nvSpPr>
          <p:cNvPr id="8" name="Rechthoek 7"/>
          <p:cNvSpPr/>
          <p:nvPr/>
        </p:nvSpPr>
        <p:spPr>
          <a:xfrm>
            <a:off x="-2082" y="5291916"/>
            <a:ext cx="9144000" cy="369332"/>
          </a:xfrm>
          <a:prstGeom prst="rect">
            <a:avLst/>
          </a:prstGeom>
          <a:solidFill>
            <a:schemeClr val="tx2">
              <a:lumMod val="50000"/>
            </a:schemeClr>
          </a:solidFill>
        </p:spPr>
        <p:txBody>
          <a:bodyPr wrap="square">
            <a:spAutoFit/>
          </a:bodyPr>
          <a:lstStyle/>
          <a:p>
            <a:r>
              <a:rPr lang="nl-NL" dirty="0">
                <a:solidFill>
                  <a:schemeClr val="bg1"/>
                </a:solidFill>
              </a:rPr>
              <a:t>http://www.douglashamp.com/eloi-eloi-lama-sabachthani/</a:t>
            </a:r>
          </a:p>
        </p:txBody>
      </p:sp>
    </p:spTree>
    <p:extLst>
      <p:ext uri="{BB962C8B-B14F-4D97-AF65-F5344CB8AC3E}">
        <p14:creationId xmlns:p14="http://schemas.microsoft.com/office/powerpoint/2010/main" val="1707640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noChangeAspect="1"/>
          </p:cNvSpPr>
          <p:nvPr>
            <p:ph idx="1"/>
          </p:nvPr>
        </p:nvSpPr>
        <p:spPr>
          <a:xfrm>
            <a:off x="84058" y="68070"/>
            <a:ext cx="2196000" cy="1440000"/>
          </a:xfrm>
          <a:solidFill>
            <a:srgbClr val="37441C"/>
          </a:solidFill>
        </p:spPr>
        <p:txBody>
          <a:bodyPr rIns="0"/>
          <a:lstStyle/>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H.1</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Johannes de Doper</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doop en de verzoeking in de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woestijn</a:t>
            </a:r>
          </a:p>
          <a:p>
            <a:pPr marL="0" indent="0">
              <a:buNone/>
            </a:pP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a:t>
            </a: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naar Galilea – De roeping der eerste </a:t>
            </a:r>
            <a:r>
              <a:rPr lang="nl-NL" sz="8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discipelen</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de synagoge te </a:t>
            </a:r>
            <a:r>
              <a:rPr lang="nl-NL" sz="800" i="1" dirty="0" err="1">
                <a:solidFill>
                  <a:schemeClr val="bg1"/>
                </a:solidFill>
                <a:latin typeface="Verdana" panose="020B0604030504040204" pitchFamily="34" charset="0"/>
                <a:ea typeface="Verdana" panose="020B0604030504040204" pitchFamily="34" charset="0"/>
                <a:cs typeface="Verdana" panose="020B0604030504040204" pitchFamily="34" charset="0"/>
              </a:rPr>
              <a:t>Kafarnaüm</a:t>
            </a: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In het huis van Petrus</a:t>
            </a:r>
          </a:p>
          <a:p>
            <a:pPr marL="0" indent="0">
              <a:buNone/>
            </a:pPr>
            <a:r>
              <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rPr>
              <a:t>De genezing van een melaatse</a:t>
            </a: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nl-NL" sz="800" dirty="0"/>
          </a:p>
        </p:txBody>
      </p:sp>
      <p:sp>
        <p:nvSpPr>
          <p:cNvPr id="4" name="Tijdelijke aanduiding voor inhoud 2"/>
          <p:cNvSpPr txBox="1">
            <a:spLocks/>
          </p:cNvSpPr>
          <p:nvPr/>
        </p:nvSpPr>
        <p:spPr>
          <a:xfrm>
            <a:off x="2349396" y="68070"/>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H.2</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van een verlamde</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roeping van Levi</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vasten</a:t>
            </a:r>
          </a:p>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Aren plukken op de Sabbat</a:t>
            </a: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b="1" dirty="0">
              <a:solidFill>
                <a:prstClr val="black"/>
              </a:solidFill>
            </a:endParaRPr>
          </a:p>
        </p:txBody>
      </p:sp>
      <p:sp>
        <p:nvSpPr>
          <p:cNvPr id="5" name="Tijdelijke aanduiding voor inhoud 2"/>
          <p:cNvSpPr txBox="1">
            <a:spLocks/>
          </p:cNvSpPr>
          <p:nvPr/>
        </p:nvSpPr>
        <p:spPr>
          <a:xfrm>
            <a:off x="4617628" y="6837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genezing op de Sabbat</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de onreine geesten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twaalf apostelen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Beëlzebul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zijn verwanten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6" name="Tijdelijke aanduiding voor inhoud 2"/>
          <p:cNvSpPr txBox="1">
            <a:spLocks/>
          </p:cNvSpPr>
          <p:nvPr/>
        </p:nvSpPr>
        <p:spPr>
          <a:xfrm>
            <a:off x="84058"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bezetene</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dochtertje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Jaïrus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7" name="Tijdelijke aanduiding voor inhoud 2"/>
          <p:cNvSpPr txBox="1">
            <a:spLocks/>
          </p:cNvSpPr>
          <p:nvPr/>
        </p:nvSpPr>
        <p:spPr>
          <a:xfrm>
            <a:off x="2349396" y="158219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verwerping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Nazaret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uitzending van de discipelen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dood van Johannes de Doper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terugkeer van de apostelen en 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gaande over het meer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Genezing in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Genesaret</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8" name="Tijdelijke aanduiding voor inhoud 2"/>
          <p:cNvSpPr txBox="1">
            <a:spLocks/>
          </p:cNvSpPr>
          <p:nvPr/>
        </p:nvSpPr>
        <p:spPr>
          <a:xfrm>
            <a:off x="4617628" y="1580398"/>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H.7</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Twistgesprekken met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Syrofenicische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vrouw</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de doofstomme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9" name="Tijdelijke aanduiding voor inhoud 2"/>
          <p:cNvSpPr txBox="1">
            <a:spLocks/>
          </p:cNvSpPr>
          <p:nvPr/>
        </p:nvSpPr>
        <p:spPr>
          <a:xfrm>
            <a:off x="87216" y="3092414"/>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H.9</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verheerlijking op de berg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een bezeten knaap</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2</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 </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strijd om de voorrang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Verleiding tot zonde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0" name="Tijdelijke aanduiding voor inhoud 2"/>
          <p:cNvSpPr txBox="1">
            <a:spLocks/>
          </p:cNvSpPr>
          <p:nvPr/>
        </p:nvSpPr>
        <p:spPr>
          <a:xfrm>
            <a:off x="2352554" y="3092414"/>
            <a:ext cx="2196000" cy="1440000"/>
          </a:xfrm>
          <a:prstGeom prst="rect">
            <a:avLst/>
          </a:prstGeom>
          <a:solidFill>
            <a:srgbClr val="2217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H.10</a:t>
            </a:r>
          </a:p>
          <a:p>
            <a:pPr marL="0" indent="0">
              <a:buFont typeface="Arial" panose="020B0604020202020204" pitchFamily="34" charset="0"/>
              <a:buNone/>
            </a:pP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esprekken op de reis naar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zegent de kinderen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rijke jongeling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loon voor het volgen van Jesjoea</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3</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heersen maar dienen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genezing van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Bartimeüs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1" name="Tijdelijke aanduiding voor inhoud 2"/>
          <p:cNvSpPr txBox="1">
            <a:spLocks/>
          </p:cNvSpPr>
          <p:nvPr/>
        </p:nvSpPr>
        <p:spPr>
          <a:xfrm>
            <a:off x="4620786"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H.11</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intocht in Jeruzalem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reiniging van de tempel en de verdorde vijgenboom</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Jezus’ bevoegdheid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2" name="Tijdelijke aanduiding voor inhoud 2"/>
          <p:cNvSpPr txBox="1">
            <a:spLocks/>
          </p:cNvSpPr>
          <p:nvPr/>
        </p:nvSpPr>
        <p:spPr>
          <a:xfrm>
            <a:off x="6885900" y="68222"/>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zaaier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lamp</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 is van het zaad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storm op het meer</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3" name="Tijdelijke aanduiding voor inhoud 2"/>
          <p:cNvSpPr txBox="1">
            <a:spLocks/>
          </p:cNvSpPr>
          <p:nvPr/>
        </p:nvSpPr>
        <p:spPr>
          <a:xfrm>
            <a:off x="6885900" y="1580246"/>
            <a:ext cx="2196000" cy="1440000"/>
          </a:xfrm>
          <a:prstGeom prst="rect">
            <a:avLst/>
          </a:prstGeom>
          <a:solidFill>
            <a:srgbClr val="37441C"/>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H.8</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tweede wonderbare spijziging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om een teken en het zuurdesem van de Farizeeën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blinde te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Betsaïda</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belijdenis van Petrus en </a:t>
            </a:r>
          </a:p>
          <a:p>
            <a:pPr marL="0" indent="0">
              <a:buFont typeface="Arial" panose="020B0604020202020204" pitchFamily="34" charset="0"/>
              <a:buNone/>
            </a:pP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De 1</a:t>
            </a:r>
            <a:r>
              <a:rPr lang="nl-NL" sz="800" i="1" baseline="30000" dirty="0" smtClean="0">
                <a:solidFill>
                  <a:srgbClr val="FFFF00"/>
                </a:solidFill>
                <a:latin typeface="Verdana" panose="020B0604030504040204" pitchFamily="34" charset="0"/>
                <a:ea typeface="Verdana" panose="020B0604030504040204" pitchFamily="34" charset="0"/>
                <a:cs typeface="Verdana" panose="020B0604030504040204" pitchFamily="34" charset="0"/>
              </a:rPr>
              <a:t>e</a:t>
            </a:r>
            <a:r>
              <a:rPr lang="nl-NL" sz="800"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aankondiging van het lijden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4" name="Tijdelijke aanduiding voor inhoud 2"/>
          <p:cNvSpPr txBox="1">
            <a:spLocks/>
          </p:cNvSpPr>
          <p:nvPr/>
        </p:nvSpPr>
        <p:spPr>
          <a:xfrm>
            <a:off x="6889058" y="309241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H.12</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gelijkenis van de onrechtvaardige pachters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recht van de Keizer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vraag naar 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grote gebod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Davids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Z</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oon en Heer</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Waarschuwing tegen de </a:t>
            </a:r>
            <a:r>
              <a:rPr lang="nl-NL" sz="800" i="1" dirty="0">
                <a:solidFill>
                  <a:prstClr val="white"/>
                </a:solidFill>
                <a:latin typeface="Verdana" panose="020B0604030504040204" pitchFamily="34" charset="0"/>
                <a:ea typeface="Verdana" panose="020B0604030504040204" pitchFamily="34" charset="0"/>
                <a:cs typeface="Verdana" panose="020B0604030504040204" pitchFamily="34" charset="0"/>
              </a:rPr>
              <a:t>S</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chriftgeleerden</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penninkske</a:t>
            </a: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van de weduwe</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5" name="Tijdelijke aanduiding voor inhoud 2"/>
          <p:cNvSpPr txBox="1">
            <a:spLocks/>
          </p:cNvSpPr>
          <p:nvPr/>
        </p:nvSpPr>
        <p:spPr>
          <a:xfrm>
            <a:off x="8405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H.13</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Rede over de laatste dingen</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6" name="Tijdelijke aanduiding voor inhoud 2"/>
          <p:cNvSpPr txBox="1">
            <a:spLocks/>
          </p:cNvSpPr>
          <p:nvPr/>
        </p:nvSpPr>
        <p:spPr>
          <a:xfrm>
            <a:off x="2349396"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H.14</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Zalving en het verraad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voorbereiding van de paasmaaltijd De instelling van het Avondmaal</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verloochening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voorzegd</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Gethsemane</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gevangenneming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Voor de Raad</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door Petrus verloochend</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7" name="Tijdelijke aanduiding voor inhoud 2"/>
          <p:cNvSpPr txBox="1">
            <a:spLocks/>
          </p:cNvSpPr>
          <p:nvPr/>
        </p:nvSpPr>
        <p:spPr>
          <a:xfrm>
            <a:off x="4617628" y="4604734"/>
            <a:ext cx="2196000" cy="1440000"/>
          </a:xfrm>
          <a:prstGeom prst="rect">
            <a:avLst/>
          </a:prstGeom>
          <a:solidFill>
            <a:srgbClr val="8A0000"/>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800" i="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8" name="Tijdelijke aanduiding voor inhoud 2"/>
          <p:cNvSpPr txBox="1">
            <a:spLocks/>
          </p:cNvSpPr>
          <p:nvPr/>
        </p:nvSpPr>
        <p:spPr>
          <a:xfrm>
            <a:off x="6885900" y="4604734"/>
            <a:ext cx="2196000" cy="1440000"/>
          </a:xfrm>
          <a:prstGeom prst="rect">
            <a:avLst/>
          </a:prstGeom>
          <a:solidFill>
            <a:schemeClr val="tx2">
              <a:lumMod val="50000"/>
            </a:schemeClr>
          </a:solidFill>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H.16</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opstanding</a:t>
            </a:r>
          </a:p>
          <a:p>
            <a:pPr marL="0" indent="0">
              <a:buFont typeface="Arial" panose="020B0604020202020204" pitchFamily="34" charset="0"/>
              <a:buNone/>
            </a:pPr>
            <a:r>
              <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Verschijningen van Jesjoea</a:t>
            </a: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800" dirty="0">
              <a:solidFill>
                <a:prstClr val="black"/>
              </a:solidFill>
            </a:endParaRPr>
          </a:p>
        </p:txBody>
      </p:sp>
      <p:sp>
        <p:nvSpPr>
          <p:cNvPr id="19" name="Tijdelijke aanduiding voor inhoud 2"/>
          <p:cNvSpPr txBox="1">
            <a:spLocks noChangeAspect="1"/>
          </p:cNvSpPr>
          <p:nvPr/>
        </p:nvSpPr>
        <p:spPr>
          <a:xfrm>
            <a:off x="595754" y="476672"/>
            <a:ext cx="5709600" cy="3744000"/>
          </a:xfrm>
          <a:prstGeom prst="rect">
            <a:avLst/>
          </a:prstGeom>
          <a:solidFill>
            <a:srgbClr val="C00000"/>
          </a:solidFill>
          <a:ln w="76200">
            <a:solidFill>
              <a:schemeClr val="bg1"/>
            </a:solidFill>
          </a:ln>
        </p:spPr>
        <p:txBody>
          <a:bodyPr rIns="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H.15</a:t>
            </a:r>
          </a:p>
          <a:p>
            <a:pPr marL="0" indent="0">
              <a:buNone/>
            </a:pP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Jesjoea voor Pilatus</a:t>
            </a:r>
          </a:p>
          <a:p>
            <a:pPr marL="0" indent="0">
              <a:buNone/>
            </a:pP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Jesjoea en </a:t>
            </a:r>
            <a:r>
              <a:rPr lang="nl-NL" sz="2000" i="1" dirty="0" err="1">
                <a:solidFill>
                  <a:prstClr val="white"/>
                </a:solidFill>
                <a:latin typeface="Verdana" panose="020B0604030504040204" pitchFamily="34" charset="0"/>
                <a:ea typeface="Verdana" panose="020B0604030504040204" pitchFamily="34" charset="0"/>
                <a:cs typeface="Verdana" panose="020B0604030504040204" pitchFamily="34" charset="0"/>
              </a:rPr>
              <a:t>Barabbas</a:t>
            </a:r>
            <a:endPar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De bespotting</a:t>
            </a:r>
          </a:p>
          <a:p>
            <a:pPr marL="0" indent="0">
              <a:buNone/>
            </a:pP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De kruisiging</a:t>
            </a:r>
          </a:p>
          <a:p>
            <a:pPr marL="0" indent="0">
              <a:buNone/>
            </a:pP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Het sterven van Jesjoea</a:t>
            </a:r>
          </a:p>
          <a:p>
            <a:pPr marL="0" indent="0">
              <a:buNone/>
            </a:pP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De begrafenis</a:t>
            </a:r>
          </a:p>
          <a:p>
            <a:pPr marL="0" indent="0">
              <a:buFont typeface="Arial" panose="020B0604020202020204" pitchFamily="34" charset="0"/>
              <a:buNone/>
            </a:pPr>
            <a:endPar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nl-NL" sz="2000" b="1" dirty="0">
              <a:solidFill>
                <a:prstClr val="black"/>
              </a:solidFill>
            </a:endParaRPr>
          </a:p>
        </p:txBody>
      </p:sp>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1" y="6020197"/>
            <a:ext cx="917575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818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27384"/>
            <a:ext cx="9144000" cy="6894195"/>
          </a:xfrm>
          <a:prstGeom prst="rect">
            <a:avLst/>
          </a:prstGeom>
          <a:solidFill>
            <a:schemeClr val="tx1"/>
          </a:solidFill>
        </p:spPr>
        <p:txBody>
          <a:bodyPr wrap="square">
            <a:spAutoFit/>
          </a:bodyPr>
          <a:lstStyle/>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Marcus 15: </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des morgens vroeg, stelden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met de oudsten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 gehele Raad, een besluit vast, en zij boeiden Jezus en zij leidden Hem weg en leverden Hem over aan Pilatus</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Pilatus ondervroeg Hem: Zijt Gij de Koning der Joden? En Hij antwoordde hem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Gij zegt het.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brachten vele beschuldigingen tegen Hem 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Pilatus vroeg Hem wederom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Geeft Gij niets ten antwoord? Zie,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hoevele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beschuldigingen zij tegen U inbrengen.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gaf hem niets meer ten antwoord, zodat Pilatus zich verwonderde.</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bij elk feest liet hij hun een gevangene los, voor wie zij dit vroegen.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Nu was er iemand, genaamd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gevangengezet met de oproermakers, die in het oproer een moord begaan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schare kwam naar voren en begon te eisen, dat hij hun deed, zoals hij gewoon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Wilt gij, dat ik u de Koning der Joden loslaat?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bemerkte, dat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Hem uit nijd overgeleverd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zetten de schare op, dat hij hun liever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zou loslaten.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wederom tot hen: Wat moet ik dan doen met Hem, die gij de Koning der Joden noemt?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schreeuwden wederom: Kruisig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Wat heeft Hij dan voor kwaad gedaan? Zij schreeuwden des te meer: Kruisig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Hem!</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oordeelde het geraden de schare haar zin te geven en hij liet hun daarom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los en gaf Jezus, na Hem gegeseld te hebben, over om gekruisigd te worden.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soldaten nu leidden Hem weg tot binnen het hof, dat is het gerechtsgebouw, en riepen de gehele afdeling bijeen.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trokken Hem een purperen kleed aan en zetten Hem een kroon op, die zij van doornen gevlochten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begonnen Hem te begroeten: Wees gegroet, Gij Koning der Joden!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sloegen Hem met een riet op het hoofd en bespuwden Hem en zij vielen op de knieën en bewezen Hem hulde.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Hem bespot hadden, trokken zij Hem het purperen kleed uit en deden Hem zijn klederen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aan.En</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leidden Hem weg om Hem te kruisigen.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presten een voorbijganger om zijn kruis te dragen, een zekere Simon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Cyrene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die van het land kwam, de vader van Alexander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Rufus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brachten Hem op de plaats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Golgota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Schedelplaats.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gaven Hem wijn, met mirre gemengd, doch Hij nam die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kruisigden Hem en verdeelden zijn klederen door het lot te werpen, wat ieder ervan krijgen zou.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was het derde uur, toen zij Hem kruisigden.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opschrift, dat de beschuldiging tegen Hem vermeldde, luidde: De Koning der Joden.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met Hem kruisigden zij twee rovers, één aan zijn rechterzijde en één aan zijn linkerzijde.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schriftwoord</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is vervuld geworden, dat zegt: En Hij is met de misdadigers gerekend.]</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voorbijgangers spraken lastertaal tegen Hem, schudden hun hoofd en zeiden: Ha, Gij, die de tempel afbreekt en in drie dagen opbouwt,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red Uzelf, kom af van het kruis!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Evenzo spotten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onder elkander samen met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zij zeiden: Anderen heeft Hij gered, Zichzelf kan Hij niet redden.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Laat de Christus, de Koning van Israël, nu afkomen van het kruis, dat wij het zien en geloven. Ook die met Hem gekruisigd waren beschimpten Hem.</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het zesde uur aangebroken was kwam er duisternis over het gehele land tot het negende 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op het negende uur riep Jezus met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luider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stem: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lama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sabachtani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Mijn God, mijn God, waarom hebt Gij Mij verlaten?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sommige van de omstanders, dit horende, zeiden: Zie, Hij roept Elia.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iemand liep toe, drenkte een spons met zure wijn, stak ze op een riet en gaf Hem te drinken, zeggende: Stil, laat ons zien, of Elia komt om Hem eraf te nemen.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Jezus slaakte een luide kreet en gaf de geest.</a:t>
            </a:r>
          </a:p>
          <a:p>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het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voorhangsel</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l-GR" sz="2000" b="1" dirty="0">
                <a:solidFill>
                  <a:schemeClr val="bg1"/>
                </a:solidFill>
                <a:latin typeface="Times New Roman" panose="02020603050405020304" pitchFamily="18" charset="0"/>
                <a:cs typeface="Times New Roman" panose="02020603050405020304" pitchFamily="18" charset="0"/>
              </a:rPr>
              <a:t>καταπέτασμα</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katapetasma</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van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de tempel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l-GR" sz="2000" b="1" dirty="0">
                <a:solidFill>
                  <a:schemeClr val="bg1"/>
                </a:solidFill>
                <a:latin typeface="Times New Roman" panose="02020603050405020304" pitchFamily="18" charset="0"/>
                <a:cs typeface="Times New Roman" panose="02020603050405020304" pitchFamily="18" charset="0"/>
              </a:rPr>
              <a:t>ναοῦ</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naou</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scheurde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in tweeën van boven tot beneden.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Toen de hoofdman, die tegenover Hem stond, zag, dat Hij zó de geest gegeven had,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hij: Waarlijk, deze mens was een Zoon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Gods. </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Er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waren ook vrouwen, die uit de verte toeschouwden, onder wie ook Maria van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Jakobus, de jongere, en van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Salome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die, toen Hij in Galilea was, Hem volgden en Hem dienden, en vele andere vrouwen, die met Hem opgegaan waren naar Jeruzalem.</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begrafenis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het reeds avond geworden was, kwam, omdat het Voorbereiding, dat is de voorsabbat,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Jozef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Arimatea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een aanzienlijk lid van de Raad, die ook zelf het Koninkrijk Gods verwachtte; en hij waagde het naar Pilatus te gaan en het lichaam van Jezus te vragen.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bevreemdde Pilatus, dat Hij reeds gestorven zou zijn, en hij ontbood de hoofdman en vroeg hem, of Hij reeds lang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het van de hoofdman vernomen had, schonk hij het lichaam aan Jozef.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deze kocht linnen en hij nam Hem af van het kruis, wikkelde Hem in het linnen en legde Hem in een graf, dat in een rots uitgehouwen was, en hij wentelde een steen voor de ingang van het graf.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zagen, waar Hij was nedergelegd.</a:t>
            </a: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2914175072"/>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p>
                      <a:pPr algn="ctr"/>
                      <a:r>
                        <a:rPr lang="nl-NL" sz="1000" dirty="0" smtClean="0">
                          <a:solidFill>
                            <a:schemeClr val="bg1"/>
                          </a:solidFill>
                        </a:rPr>
                        <a:t>misdadigers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p>
                      <a:pPr algn="ctr"/>
                      <a:r>
                        <a:rPr lang="nl-NL" sz="1000" dirty="0" smtClean="0">
                          <a:solidFill>
                            <a:schemeClr val="bg1"/>
                          </a:solidFill>
                        </a:rPr>
                        <a:t>beschimping</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p>
                      <a:pPr algn="ctr"/>
                      <a:r>
                        <a:rPr lang="nl-NL" sz="1000" dirty="0" smtClean="0">
                          <a:solidFill>
                            <a:schemeClr val="bg1"/>
                          </a:solidFill>
                        </a:rPr>
                        <a:t>gestorven</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p>
                      <a:pPr algn="ctr"/>
                      <a:r>
                        <a:rPr lang="nl-NL" sz="1000" dirty="0" smtClean="0">
                          <a:solidFill>
                            <a:schemeClr val="bg1"/>
                          </a:solidFill>
                        </a:rPr>
                        <a:t>gescheurd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0" y="1224042"/>
            <a:ext cx="9144000" cy="249299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endParaRPr lang="nl-NL" sz="2800" b="1" dirty="0" smtClean="0">
              <a:solidFill>
                <a:schemeClr val="bg1"/>
              </a:solidFill>
              <a:latin typeface="Times New Roman" panose="02020603050405020304" pitchFamily="18" charset="0"/>
              <a:cs typeface="Times New Roman" panose="02020603050405020304" pitchFamily="18" charset="0"/>
            </a:endParaRPr>
          </a:p>
          <a:p>
            <a:pPr algn="ctr"/>
            <a:r>
              <a:rPr lang="el-GR" sz="2800" b="1" dirty="0" smtClean="0">
                <a:solidFill>
                  <a:schemeClr val="bg1"/>
                </a:solidFill>
                <a:latin typeface="Times New Roman" panose="02020603050405020304" pitchFamily="18" charset="0"/>
                <a:cs typeface="Times New Roman" panose="02020603050405020304" pitchFamily="18" charset="0"/>
              </a:rPr>
              <a:t>Καταπέτασμα</a:t>
            </a:r>
            <a:endParaRPr lang="nl-NL" sz="2800" b="1" dirty="0" smtClean="0">
              <a:solidFill>
                <a:schemeClr val="bg1"/>
              </a:solidFill>
              <a:latin typeface="Times New Roman" panose="02020603050405020304" pitchFamily="18" charset="0"/>
              <a:cs typeface="Times New Roman" panose="02020603050405020304" pitchFamily="18" charset="0"/>
            </a:endParaRPr>
          </a:p>
          <a:p>
            <a:pPr algn="ct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Katapetasma</a:t>
            </a: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Kata</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l-GR" sz="200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κατά</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naar omlaag t.o.v.</a:t>
            </a:r>
          </a:p>
          <a:p>
            <a:pPr algn="ct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Petomai</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l-GR" sz="2000" b="1" dirty="0">
                <a:solidFill>
                  <a:schemeClr val="bg1"/>
                </a:solidFill>
                <a:latin typeface="Times New Roman" panose="02020603050405020304" pitchFamily="18" charset="0"/>
                <a:ea typeface="Verdana" panose="020B0604030504040204" pitchFamily="34" charset="0"/>
                <a:cs typeface="Times New Roman" panose="02020603050405020304" pitchFamily="18" charset="0"/>
              </a:rPr>
              <a:t>πέτομαι</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vliegen</a:t>
            </a: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20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neerhangsel</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0" y="6021288"/>
            <a:ext cx="9144000" cy="52322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hoofdman zag het!</a:t>
            </a:r>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9045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ext uri="{D42A27DB-BD31-4B8C-83A1-F6EECF244321}">
                <p14:modId xmlns:p14="http://schemas.microsoft.com/office/powerpoint/2010/main" val="2963450374"/>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p>
                      <a:pPr algn="ctr"/>
                      <a:r>
                        <a:rPr lang="nl-NL" sz="1000" dirty="0" smtClean="0">
                          <a:solidFill>
                            <a:schemeClr val="bg1"/>
                          </a:solidFill>
                        </a:rPr>
                        <a:t>misdadigers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p>
                      <a:pPr algn="ctr"/>
                      <a:r>
                        <a:rPr lang="nl-NL" sz="1000" dirty="0" smtClean="0">
                          <a:solidFill>
                            <a:schemeClr val="bg1"/>
                          </a:solidFill>
                        </a:rPr>
                        <a:t>beschimping</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p>
                      <a:pPr algn="ctr"/>
                      <a:r>
                        <a:rPr lang="nl-NL" sz="1000" dirty="0" smtClean="0">
                          <a:solidFill>
                            <a:schemeClr val="bg1"/>
                          </a:solidFill>
                        </a:rPr>
                        <a:t>gestorven</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p>
                      <a:pPr algn="ctr"/>
                      <a:r>
                        <a:rPr lang="nl-NL" sz="1000" dirty="0" smtClean="0">
                          <a:solidFill>
                            <a:schemeClr val="bg1"/>
                          </a:solidFill>
                        </a:rPr>
                        <a:t>gescheurd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76" y="-99392"/>
            <a:ext cx="9345613"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388" y="1879265"/>
            <a:ext cx="4968000" cy="165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 y="3438797"/>
            <a:ext cx="948055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466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ext uri="{D42A27DB-BD31-4B8C-83A1-F6EECF244321}">
                <p14:modId xmlns:p14="http://schemas.microsoft.com/office/powerpoint/2010/main" val="3965945641"/>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p>
                      <a:pPr algn="ctr"/>
                      <a:r>
                        <a:rPr lang="nl-NL" sz="1000" dirty="0" smtClean="0">
                          <a:solidFill>
                            <a:schemeClr val="bg1"/>
                          </a:solidFill>
                        </a:rPr>
                        <a:t>misdadigers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p>
                      <a:pPr algn="ctr"/>
                      <a:r>
                        <a:rPr lang="nl-NL" sz="1000" dirty="0" smtClean="0">
                          <a:solidFill>
                            <a:schemeClr val="bg1"/>
                          </a:solidFill>
                        </a:rPr>
                        <a:t>beschimping</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p>
                      <a:pPr algn="ctr"/>
                      <a:r>
                        <a:rPr lang="nl-NL" sz="1000" dirty="0" smtClean="0">
                          <a:solidFill>
                            <a:schemeClr val="bg1"/>
                          </a:solidFill>
                        </a:rPr>
                        <a:t>gestorven</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p>
                      <a:pPr algn="ctr"/>
                      <a:r>
                        <a:rPr lang="nl-NL" sz="1000" dirty="0" smtClean="0">
                          <a:solidFill>
                            <a:schemeClr val="bg1"/>
                          </a:solidFill>
                        </a:rPr>
                        <a:t>gescheurd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10" name="Rechthoek 9"/>
          <p:cNvSpPr/>
          <p:nvPr/>
        </p:nvSpPr>
        <p:spPr>
          <a:xfrm>
            <a:off x="0" y="4204585"/>
            <a:ext cx="9169758" cy="138499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sz="2800" b="1" dirty="0" smtClean="0">
                <a:latin typeface="Verdana" panose="020B0604030504040204" pitchFamily="34" charset="0"/>
                <a:ea typeface="Verdana" panose="020B0604030504040204" pitchFamily="34" charset="0"/>
                <a:cs typeface="Verdana" panose="020B0604030504040204" pitchFamily="34" charset="0"/>
              </a:rPr>
              <a:t>De schrijver gebruikt hier </a:t>
            </a:r>
          </a:p>
          <a:p>
            <a:pPr algn="ctr"/>
            <a:r>
              <a:rPr lang="nl-NL" sz="2800" b="1" dirty="0" smtClean="0">
                <a:latin typeface="Verdana" panose="020B0604030504040204" pitchFamily="34" charset="0"/>
                <a:ea typeface="Verdana" panose="020B0604030504040204" pitchFamily="34" charset="0"/>
                <a:cs typeface="Verdana" panose="020B0604030504040204" pitchFamily="34" charset="0"/>
              </a:rPr>
              <a:t>voor beide voorhangsels </a:t>
            </a:r>
          </a:p>
          <a:p>
            <a:pPr algn="ctr"/>
            <a:r>
              <a:rPr lang="nl-NL" sz="2800" b="1" dirty="0" smtClean="0">
                <a:latin typeface="Verdana" panose="020B0604030504040204" pitchFamily="34" charset="0"/>
                <a:ea typeface="Verdana" panose="020B0604030504040204" pitchFamily="34" charset="0"/>
                <a:cs typeface="Verdana" panose="020B0604030504040204" pitchFamily="34" charset="0"/>
              </a:rPr>
              <a:t>hetzelfde woord.</a:t>
            </a:r>
            <a:endParaRPr lang="nl-NL" sz="28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74" y="-39910"/>
            <a:ext cx="9474200"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76" y="1710186"/>
            <a:ext cx="9371013"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765" y="2949402"/>
            <a:ext cx="9371013"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3019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ext uri="{D42A27DB-BD31-4B8C-83A1-F6EECF244321}">
                <p14:modId xmlns:p14="http://schemas.microsoft.com/office/powerpoint/2010/main" val="3783512316"/>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p>
                      <a:pPr algn="ctr"/>
                      <a:r>
                        <a:rPr lang="nl-NL" sz="1000" dirty="0" smtClean="0">
                          <a:solidFill>
                            <a:schemeClr val="bg1"/>
                          </a:solidFill>
                        </a:rPr>
                        <a:t>misdadigers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p>
                      <a:pPr algn="ctr"/>
                      <a:r>
                        <a:rPr lang="nl-NL" sz="1000" dirty="0" smtClean="0">
                          <a:solidFill>
                            <a:schemeClr val="bg1"/>
                          </a:solidFill>
                        </a:rPr>
                        <a:t>beschimping</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p>
                      <a:pPr algn="ctr"/>
                      <a:r>
                        <a:rPr lang="nl-NL" sz="1000" dirty="0" smtClean="0">
                          <a:solidFill>
                            <a:schemeClr val="bg1"/>
                          </a:solidFill>
                        </a:rPr>
                        <a:t>gestorven</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p>
                      <a:pPr algn="ctr"/>
                      <a:r>
                        <a:rPr lang="nl-NL" sz="1000" dirty="0" smtClean="0">
                          <a:solidFill>
                            <a:schemeClr val="bg1"/>
                          </a:solidFill>
                        </a:rPr>
                        <a:t>gescheurd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25758" y="-1"/>
            <a:ext cx="9169758" cy="14040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Welk voorhangsel kon de hoofdman zien </a:t>
            </a:r>
          </a:p>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welke beslist niet?</a:t>
            </a:r>
            <a:r>
              <a:rPr lang="el-GR" sz="24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1266" name="Picture 2" descr="https://www.ritmeyer.com/wp-content/uploads/2013/05/section.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758" y="4356322"/>
            <a:ext cx="9183996" cy="2097014"/>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1382" y="1749381"/>
            <a:ext cx="9169758" cy="830997"/>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Hij kon </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masak</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zien,</a:t>
            </a:r>
          </a:p>
          <a:p>
            <a:pPr algn="ct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 de </a:t>
            </a:r>
            <a:r>
              <a:rPr lang="nl-NL" sz="24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parochet</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niet,</a:t>
            </a:r>
            <a:r>
              <a:rPr lang="el-GR" sz="24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2082" y="2926674"/>
            <a:ext cx="9169758" cy="14040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Hij kon zien tot in het heilige,</a:t>
            </a:r>
          </a:p>
          <a:p>
            <a:pPr algn="ct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e</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 niet in het heilige der heiligen.</a:t>
            </a:r>
            <a:r>
              <a:rPr lang="el-GR" sz="24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9450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ext uri="{D42A27DB-BD31-4B8C-83A1-F6EECF244321}">
                <p14:modId xmlns:p14="http://schemas.microsoft.com/office/powerpoint/2010/main" val="2173338625"/>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p>
                      <a:pPr algn="ctr"/>
                      <a:r>
                        <a:rPr lang="nl-NL" sz="1000" dirty="0" smtClean="0">
                          <a:solidFill>
                            <a:schemeClr val="bg1"/>
                          </a:solidFill>
                        </a:rPr>
                        <a:t>misdadigers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p>
                      <a:pPr algn="ctr"/>
                      <a:r>
                        <a:rPr lang="nl-NL" sz="1000" dirty="0" smtClean="0">
                          <a:solidFill>
                            <a:schemeClr val="bg1"/>
                          </a:solidFill>
                        </a:rPr>
                        <a:t>beschimping</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p>
                      <a:pPr algn="ctr"/>
                      <a:r>
                        <a:rPr lang="nl-NL" sz="1000" dirty="0" smtClean="0">
                          <a:solidFill>
                            <a:schemeClr val="bg1"/>
                          </a:solidFill>
                        </a:rPr>
                        <a:t>gestorven</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p>
                      <a:pPr algn="ctr"/>
                      <a:r>
                        <a:rPr lang="nl-NL" sz="1000" dirty="0" smtClean="0">
                          <a:solidFill>
                            <a:schemeClr val="bg1"/>
                          </a:solidFill>
                        </a:rPr>
                        <a:t>gescheurd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25758" y="-27384"/>
            <a:ext cx="9169758" cy="1015663"/>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het heilige mochten de priesters komen</a:t>
            </a:r>
          </a:p>
          <a:p>
            <a:pPr algn="ct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Exodus 19:6</a:t>
            </a:r>
          </a:p>
          <a:p>
            <a:pPr algn="ctr"/>
            <a:r>
              <a:rPr lang="nl-NL" sz="2000" i="1" dirty="0">
                <a:latin typeface="Verdana" panose="020B0604030504040204" pitchFamily="34" charset="0"/>
                <a:ea typeface="Verdana" panose="020B0604030504040204" pitchFamily="34" charset="0"/>
                <a:cs typeface="Verdana" panose="020B0604030504040204" pitchFamily="34" charset="0"/>
              </a:rPr>
              <a:t>En gij zult Mij een koninkrijk van priesters zijn en een heilig volk. </a:t>
            </a:r>
            <a:r>
              <a:rPr lang="el-GR"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1382" y="980728"/>
            <a:ext cx="9169758" cy="2862322"/>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het heilige der heiligen mocht één keer per jaar de Hogepriester komen</a:t>
            </a:r>
          </a:p>
          <a:p>
            <a:pPr algn="ct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Hebreeën 9:11,12</a:t>
            </a:r>
          </a:p>
          <a:p>
            <a:pPr algn="ctr"/>
            <a:r>
              <a:rPr lang="nl-NL" sz="2000" dirty="0" smtClean="0">
                <a:latin typeface="Verdana" panose="020B0604030504040204" pitchFamily="34" charset="0"/>
                <a:ea typeface="Verdana" panose="020B0604030504040204" pitchFamily="34" charset="0"/>
                <a:cs typeface="Verdana" panose="020B0604030504040204" pitchFamily="34" charset="0"/>
              </a:rPr>
              <a:t>”Maar </a:t>
            </a:r>
            <a:r>
              <a:rPr lang="nl-NL" sz="2000" dirty="0">
                <a:latin typeface="Verdana" panose="020B0604030504040204" pitchFamily="34" charset="0"/>
                <a:ea typeface="Verdana" panose="020B0604030504040204" pitchFamily="34" charset="0"/>
                <a:cs typeface="Verdana" panose="020B0604030504040204" pitchFamily="34" charset="0"/>
              </a:rPr>
              <a:t>Christus, opgetreden als hogepriester der goederen, die gekomen zijn, is door de grotere en meer volmaakte tabernakel, niet met handen gemaakt, dat is, niet van deze schepping, </a:t>
            </a:r>
            <a:r>
              <a:rPr lang="nl-NL" sz="2000" dirty="0" smtClean="0">
                <a:latin typeface="Verdana" panose="020B0604030504040204" pitchFamily="34" charset="0"/>
                <a:ea typeface="Verdana" panose="020B0604030504040204" pitchFamily="34" charset="0"/>
                <a:cs typeface="Verdana" panose="020B0604030504040204" pitchFamily="34" charset="0"/>
              </a:rPr>
              <a:t>en </a:t>
            </a:r>
            <a:r>
              <a:rPr lang="nl-NL" sz="2000" dirty="0">
                <a:latin typeface="Verdana" panose="020B0604030504040204" pitchFamily="34" charset="0"/>
                <a:ea typeface="Verdana" panose="020B0604030504040204" pitchFamily="34" charset="0"/>
                <a:cs typeface="Verdana" panose="020B0604030504040204" pitchFamily="34" charset="0"/>
              </a:rPr>
              <a:t>dat niet met het bloed van bokken en kalveren, maar met zijn eigen bloed, eens voor altijd binnengegaan in het heiligdom, waardoor Hij een eeuwige verlossing verwierf</a:t>
            </a:r>
            <a:r>
              <a:rPr lang="nl-NL" sz="2000" dirty="0" smtClean="0">
                <a:latin typeface="Verdana" panose="020B0604030504040204" pitchFamily="34" charset="0"/>
                <a:ea typeface="Verdana" panose="020B0604030504040204" pitchFamily="34" charset="0"/>
                <a:cs typeface="Verdana" panose="020B0604030504040204" pitchFamily="34" charset="0"/>
              </a:rPr>
              <a:t>.”</a:t>
            </a:r>
            <a:r>
              <a:rPr lang="el-GR"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005064"/>
            <a:ext cx="4976908" cy="1655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1843" y="4408909"/>
            <a:ext cx="6370637"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8767" y="4972273"/>
            <a:ext cx="430371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644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additive="base">
                                        <p:cTn id="12" dur="500" fill="hold"/>
                                        <p:tgtEl>
                                          <p:spTgt spid="4100"/>
                                        </p:tgtEl>
                                        <p:attrNameLst>
                                          <p:attrName>ppt_x</p:attrName>
                                        </p:attrNameLst>
                                      </p:cBhvr>
                                      <p:tavLst>
                                        <p:tav tm="0">
                                          <p:val>
                                            <p:strVal val="1+#ppt_w/2"/>
                                          </p:val>
                                        </p:tav>
                                        <p:tav tm="100000">
                                          <p:val>
                                            <p:strVal val="#ppt_x"/>
                                          </p:val>
                                        </p:tav>
                                      </p:tavLst>
                                    </p:anim>
                                    <p:anim calcmode="lin" valueType="num">
                                      <p:cBhvr additive="base">
                                        <p:cTn id="13"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4099"/>
                                        </p:tgtEl>
                                        <p:attrNameLst>
                                          <p:attrName>style.visibility</p:attrName>
                                        </p:attrNameLst>
                                      </p:cBhvr>
                                      <p:to>
                                        <p:strVal val="visible"/>
                                      </p:to>
                                    </p:set>
                                    <p:anim calcmode="lin" valueType="num">
                                      <p:cBhvr additive="base">
                                        <p:cTn id="23" dur="500" fill="hold"/>
                                        <p:tgtEl>
                                          <p:spTgt spid="4099"/>
                                        </p:tgtEl>
                                        <p:attrNameLst>
                                          <p:attrName>ppt_x</p:attrName>
                                        </p:attrNameLst>
                                      </p:cBhvr>
                                      <p:tavLst>
                                        <p:tav tm="0">
                                          <p:val>
                                            <p:strVal val="1+#ppt_w/2"/>
                                          </p:val>
                                        </p:tav>
                                        <p:tav tm="100000">
                                          <p:val>
                                            <p:strVal val="#ppt_x"/>
                                          </p:val>
                                        </p:tav>
                                      </p:tavLst>
                                    </p:anim>
                                    <p:anim calcmode="lin" valueType="num">
                                      <p:cBhvr additive="base">
                                        <p:cTn id="24" dur="500" fill="hold"/>
                                        <p:tgtEl>
                                          <p:spTgt spid="4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ext uri="{D42A27DB-BD31-4B8C-83A1-F6EECF244321}">
                <p14:modId xmlns:p14="http://schemas.microsoft.com/office/powerpoint/2010/main" val="3907210908"/>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p>
                      <a:pPr algn="ctr"/>
                      <a:r>
                        <a:rPr lang="nl-NL" sz="1000" dirty="0" smtClean="0">
                          <a:solidFill>
                            <a:schemeClr val="bg1"/>
                          </a:solidFill>
                        </a:rPr>
                        <a:t>misdadigers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p>
                      <a:pPr algn="ctr"/>
                      <a:r>
                        <a:rPr lang="nl-NL" sz="1000" dirty="0" smtClean="0">
                          <a:solidFill>
                            <a:schemeClr val="bg1"/>
                          </a:solidFill>
                        </a:rPr>
                        <a:t>beschimping</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p>
                      <a:pPr algn="ctr"/>
                      <a:r>
                        <a:rPr lang="nl-NL" sz="1000" dirty="0" smtClean="0">
                          <a:solidFill>
                            <a:schemeClr val="bg1"/>
                          </a:solidFill>
                        </a:rPr>
                        <a:t>gestorven</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p>
                      <a:pPr algn="ctr"/>
                      <a:r>
                        <a:rPr lang="nl-NL" sz="1000" dirty="0" smtClean="0">
                          <a:solidFill>
                            <a:schemeClr val="bg1"/>
                          </a:solidFill>
                        </a:rPr>
                        <a:t>gescheurd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32054" y="-27384"/>
            <a:ext cx="9169758" cy="56880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Openbaring 5:9,10</a:t>
            </a:r>
          </a:p>
          <a:p>
            <a:pPr algn="ctr"/>
            <a:r>
              <a:rPr lang="nl-NL" sz="2400" dirty="0" smtClean="0">
                <a:latin typeface="Verdana" panose="020B0604030504040204" pitchFamily="34" charset="0"/>
                <a:ea typeface="Verdana" panose="020B0604030504040204" pitchFamily="34" charset="0"/>
                <a:cs typeface="Verdana" panose="020B0604030504040204" pitchFamily="34" charset="0"/>
              </a:rPr>
              <a:t>”En </a:t>
            </a:r>
            <a:r>
              <a:rPr lang="nl-NL" sz="2400" dirty="0">
                <a:latin typeface="Verdana" panose="020B0604030504040204" pitchFamily="34" charset="0"/>
                <a:ea typeface="Verdana" panose="020B0604030504040204" pitchFamily="34" charset="0"/>
                <a:cs typeface="Verdana" panose="020B0604030504040204" pitchFamily="34" charset="0"/>
              </a:rPr>
              <a:t>zij zongen een nieuw gezang, zeggende:</a:t>
            </a:r>
          </a:p>
          <a:p>
            <a:pPr algn="ctr"/>
            <a:r>
              <a:rPr lang="nl-NL" sz="2400" dirty="0">
                <a:latin typeface="Verdana" panose="020B0604030504040204" pitchFamily="34" charset="0"/>
                <a:ea typeface="Verdana" panose="020B0604030504040204" pitchFamily="34" charset="0"/>
                <a:cs typeface="Verdana" panose="020B0604030504040204" pitchFamily="34" charset="0"/>
              </a:rPr>
              <a:t>Gij zijt waardig de boekrol te nemen </a:t>
            </a:r>
            <a:endParaRPr lang="nl-NL" sz="24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dirty="0" smtClean="0">
                <a:latin typeface="Verdana" panose="020B0604030504040204" pitchFamily="34" charset="0"/>
                <a:ea typeface="Verdana" panose="020B0604030504040204" pitchFamily="34" charset="0"/>
                <a:cs typeface="Verdana" panose="020B0604030504040204" pitchFamily="34" charset="0"/>
              </a:rPr>
              <a:t>en </a:t>
            </a:r>
            <a:r>
              <a:rPr lang="nl-NL" sz="2400" dirty="0">
                <a:latin typeface="Verdana" panose="020B0604030504040204" pitchFamily="34" charset="0"/>
                <a:ea typeface="Verdana" panose="020B0604030504040204" pitchFamily="34" charset="0"/>
                <a:cs typeface="Verdana" panose="020B0604030504040204" pitchFamily="34" charset="0"/>
              </a:rPr>
              <a:t>haar zegels te openen; </a:t>
            </a:r>
            <a:endParaRPr lang="nl-NL" sz="24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dirty="0" smtClean="0">
                <a:latin typeface="Verdana" panose="020B0604030504040204" pitchFamily="34" charset="0"/>
                <a:ea typeface="Verdana" panose="020B0604030504040204" pitchFamily="34" charset="0"/>
                <a:cs typeface="Verdana" panose="020B0604030504040204" pitchFamily="34" charset="0"/>
              </a:rPr>
              <a:t>want </a:t>
            </a:r>
            <a:r>
              <a:rPr lang="nl-NL" sz="2400" dirty="0">
                <a:latin typeface="Verdana" panose="020B0604030504040204" pitchFamily="34" charset="0"/>
                <a:ea typeface="Verdana" panose="020B0604030504040204" pitchFamily="34" charset="0"/>
                <a:cs typeface="Verdana" panose="020B0604030504040204" pitchFamily="34" charset="0"/>
              </a:rPr>
              <a:t>Gij zijt geslacht en Gij hebt (hen) </a:t>
            </a:r>
            <a:endParaRPr lang="nl-NL" sz="24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dirty="0" smtClean="0">
                <a:latin typeface="Verdana" panose="020B0604030504040204" pitchFamily="34" charset="0"/>
                <a:ea typeface="Verdana" panose="020B0604030504040204" pitchFamily="34" charset="0"/>
                <a:cs typeface="Verdana" panose="020B0604030504040204" pitchFamily="34" charset="0"/>
              </a:rPr>
              <a:t>voor </a:t>
            </a:r>
            <a:r>
              <a:rPr lang="nl-NL" sz="2400" dirty="0">
                <a:latin typeface="Verdana" panose="020B0604030504040204" pitchFamily="34" charset="0"/>
                <a:ea typeface="Verdana" panose="020B0604030504040204" pitchFamily="34" charset="0"/>
                <a:cs typeface="Verdana" panose="020B0604030504040204" pitchFamily="34" charset="0"/>
              </a:rPr>
              <a:t>God gekocht met uw bloed, </a:t>
            </a:r>
            <a:endParaRPr lang="nl-NL" sz="24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dirty="0" smtClean="0">
                <a:latin typeface="Verdana" panose="020B0604030504040204" pitchFamily="34" charset="0"/>
                <a:ea typeface="Verdana" panose="020B0604030504040204" pitchFamily="34" charset="0"/>
                <a:cs typeface="Verdana" panose="020B0604030504040204" pitchFamily="34" charset="0"/>
              </a:rPr>
              <a:t>uit </a:t>
            </a:r>
            <a:r>
              <a:rPr lang="nl-NL" sz="2400" dirty="0">
                <a:latin typeface="Verdana" panose="020B0604030504040204" pitchFamily="34" charset="0"/>
                <a:ea typeface="Verdana" panose="020B0604030504040204" pitchFamily="34" charset="0"/>
                <a:cs typeface="Verdana" panose="020B0604030504040204" pitchFamily="34" charset="0"/>
              </a:rPr>
              <a:t>elke stam en taal en volk en natie; </a:t>
            </a:r>
            <a:endParaRPr lang="nl-NL" sz="2400" baseline="30000" dirty="0">
              <a:latin typeface="Verdana" panose="020B0604030504040204" pitchFamily="34" charset="0"/>
              <a:ea typeface="Verdana" panose="020B0604030504040204" pitchFamily="34" charset="0"/>
              <a:cs typeface="Verdana" panose="020B0604030504040204" pitchFamily="34" charset="0"/>
            </a:endParaRPr>
          </a:p>
          <a:p>
            <a:pPr algn="ctr"/>
            <a:r>
              <a:rPr lang="nl-NL" sz="2400" dirty="0" smtClean="0">
                <a:latin typeface="Verdana" panose="020B0604030504040204" pitchFamily="34" charset="0"/>
                <a:ea typeface="Verdana" panose="020B0604030504040204" pitchFamily="34" charset="0"/>
                <a:cs typeface="Verdana" panose="020B0604030504040204" pitchFamily="34" charset="0"/>
              </a:rPr>
              <a:t>en </a:t>
            </a:r>
            <a:r>
              <a:rPr lang="nl-NL" sz="2400" dirty="0">
                <a:latin typeface="Verdana" panose="020B0604030504040204" pitchFamily="34" charset="0"/>
                <a:ea typeface="Verdana" panose="020B0604030504040204" pitchFamily="34" charset="0"/>
                <a:cs typeface="Verdana" panose="020B0604030504040204" pitchFamily="34" charset="0"/>
              </a:rPr>
              <a:t>Gij hebt hen voor onze God gemaakt </a:t>
            </a:r>
            <a:endParaRPr lang="nl-NL" sz="24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tot </a:t>
            </a:r>
            <a:r>
              <a:rPr lang="nl-NL" sz="2400" b="1" dirty="0">
                <a:latin typeface="Verdana" panose="020B0604030504040204" pitchFamily="34" charset="0"/>
                <a:ea typeface="Verdana" panose="020B0604030504040204" pitchFamily="34" charset="0"/>
                <a:cs typeface="Verdana" panose="020B0604030504040204" pitchFamily="34" charset="0"/>
              </a:rPr>
              <a:t>een koninkrijk en tot priesters, </a:t>
            </a:r>
            <a:endParaRPr lang="nl-NL" sz="2400" b="1"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400" dirty="0" smtClean="0">
                <a:latin typeface="Verdana" panose="020B0604030504040204" pitchFamily="34" charset="0"/>
                <a:ea typeface="Verdana" panose="020B0604030504040204" pitchFamily="34" charset="0"/>
                <a:cs typeface="Verdana" panose="020B0604030504040204" pitchFamily="34" charset="0"/>
              </a:rPr>
              <a:t>en </a:t>
            </a:r>
            <a:r>
              <a:rPr lang="nl-NL" sz="2400" dirty="0">
                <a:latin typeface="Verdana" panose="020B0604030504040204" pitchFamily="34" charset="0"/>
                <a:ea typeface="Verdana" panose="020B0604030504040204" pitchFamily="34" charset="0"/>
                <a:cs typeface="Verdana" panose="020B0604030504040204" pitchFamily="34" charset="0"/>
              </a:rPr>
              <a:t>zij zullen als koningen heersen op de aarde.</a:t>
            </a:r>
          </a:p>
          <a:p>
            <a:pPr algn="ctr"/>
            <a:r>
              <a:rPr lang="el-GR" sz="24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052138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066" y="-9972"/>
            <a:ext cx="9144000" cy="6463308"/>
          </a:xfrm>
          <a:prstGeom prst="rect">
            <a:avLst/>
          </a:prstGeom>
          <a:solidFill>
            <a:schemeClr val="tx1"/>
          </a:solidFill>
        </p:spPr>
        <p:txBody>
          <a:bodyPr wrap="square">
            <a:spAutoFit/>
          </a:bodyPr>
          <a:lstStyle/>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bij elk feest liet hij hun een gevangene los, voor wie zij dit vroegen.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Nu was er iemand, genaamd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gevangengezet met de oproermakers, die in het oproer een moord begaan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schare kwam naar voren en begon te eisen, dat hij hun deed, zoals hij gewoon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Wilt gij, dat ik u de Koning der Joden loslaat?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bemerkte, dat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Hem uit nijd overgeleverd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zetten de schare op, dat hij hun liever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zou loslaten.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wederom tot hen: Wat moet ik dan doen met Hem, die gij de Koning der Joden noemt?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schreeuwden wederom: Kruisig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Wat heeft Hij dan voor kwaad gedaan? Zij schreeuwden des te meer: Kruisig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Hem!</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oordeelde het geraden de schare haar zin te geven en hij liet hun daarom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los en gaf Jezus, na Hem gegeseld te hebben, over om gekruisigd te worden.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soldaten nu leidden Hem weg tot binnen het hof, dat is het gerechtsgebouw, en riepen de gehele afdeling bijeen.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trokken Hem een purperen kleed aan en zetten Hem een kroon op, die zij van doornen gevlochten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begonnen Hem te begroeten: Wees gegroet, Gij Koning der Joden!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sloegen Hem met een riet op het hoofd en bespuwden Hem en zij vielen op de knieën en bewezen Hem hulde.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Hem bespot hadden, trokken zij Hem het purperen kleed uit en deden Hem zijn klederen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aan.En</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leidden Hem weg om Hem te kruisigen.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presten een voorbijganger om zijn kruis te dragen, een zekere Simon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Cyrene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die van het land kwam, de vader van Alexander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Rufus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brachten Hem op de plaats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Golgota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Schedelplaats.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gaven Hem wijn, met mirre gemengd, doch Hij nam die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kruisigden Hem en verdeelden zijn klederen door het lot te werpen, wat ieder ervan krijgen zou.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was het derde uur, toen zij Hem kruisigden.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opschrift, dat de beschuldiging tegen Hem vermeldde, luidde: De Koning der Joden.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met Hem kruisigden zij twee rovers, één aan zijn rechterzijde en één aan zijn linkerzijde.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schriftwoord</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is vervuld geworden, dat zegt: En Hij is met de misdadigers gerekend.]</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voorbijgangers spraken lastertaal tegen Hem, schudden hun hoofd en zeiden: Ha, Gij, die de tempel afbreekt en in drie dagen opbouwt,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red Uzelf, kom af van het kruis!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Evenzo spotten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onder elkander samen met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zij zeiden: Anderen heeft Hij gered, Zichzelf kan Hij niet redden.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Laat de Christus, de Koning van Israël, nu afkomen van het kruis, dat wij het zien en geloven. Ook die met Hem gekruisigd waren beschimpten Hem.</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het zesde uur aangebroken was kwam er duisternis over het gehele land tot het negende 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op het negende uur riep Jezus met luider stem: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lama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sabachtani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Mijn God, mijn God, waarom hebt Gij Mij verlaten?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sommige van de omstanders, dit horende, zeiden: Zie, Hij roept Elia.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iemand liep toe, drenkte een spons met zure wijn, stak ze op een riet en gaf Hem te drinken, zeggende: Stil, laat ons zien, of Elia komt om Hem eraf te nemen.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Jezus slaakte een luide kreet en gaf de geest.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voorhangsel van de tempel scheurde in tweeën van boven tot beneden.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de hoofdman, die tegenover Hem stond, zag, dat Hij zó de geest gegeven had,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Waarlijk, deze mens was een Zoon Gods.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Er waren ook vrouwen, die uit de verte toeschouwden, onder wie ook 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Jakobus, de jongere, en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Salome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die, toen Hij in Galilea was, Hem volgden en Hem dienden, en vele andere vrouwen, die met Hem opgegaan waren naar Jeruzalem.</a:t>
            </a: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toen het reeds avond geworden was, kwam, omdat het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Voorbereiding</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dat is de voorsabbat, was,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Jozef van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Arimatea</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een aanzienlijk lid van de Raad,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die ook zelf het Koninkrijk Gods </a:t>
            </a:r>
            <a:r>
              <a:rPr lang="nl-NL" b="1" u="sng" dirty="0">
                <a:solidFill>
                  <a:schemeClr val="bg1"/>
                </a:solidFill>
                <a:latin typeface="Verdana" panose="020B0604030504040204" pitchFamily="34" charset="0"/>
                <a:ea typeface="Verdana" panose="020B0604030504040204" pitchFamily="34" charset="0"/>
                <a:cs typeface="Verdana" panose="020B0604030504040204" pitchFamily="34" charset="0"/>
              </a:rPr>
              <a:t>verwachtte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hij waagde het naar Pilatus te gaan en het lichaam van Jezus te vragen.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het bevreemdde Pilatus, dat Hij reeds gestorven zou zijn, en hij ontbood de hoofdman en vroeg hem, of Hij reeds lang gestorven was.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het van de hoofdman vernomen had, schonk hij het lichaam aan Jozef.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deze kocht linnen en hij nam Hem af van het kruis, wikkelde Hem in het linnen en legde Hem in een graf, dat in een rots uitgehouwen was, en hij wentelde een steen voor de ingang van het graf.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Maria van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zagen, waar Hij was nedergelegd</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graphicFrame>
        <p:nvGraphicFramePr>
          <p:cNvPr id="7" name="Tabel 6"/>
          <p:cNvGraphicFramePr>
            <a:graphicFrameLocks noGrp="1"/>
          </p:cNvGraphicFramePr>
          <p:nvPr>
            <p:extLst>
              <p:ext uri="{D42A27DB-BD31-4B8C-83A1-F6EECF244321}">
                <p14:modId xmlns:p14="http://schemas.microsoft.com/office/powerpoint/2010/main" val="1352563516"/>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p>
                      <a:pPr algn="ctr"/>
                      <a:r>
                        <a:rPr lang="nl-NL" sz="1000" dirty="0" smtClean="0">
                          <a:solidFill>
                            <a:schemeClr val="bg1"/>
                          </a:solidFill>
                        </a:rPr>
                        <a:t>misdadigers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p>
                      <a:pPr algn="ctr"/>
                      <a:r>
                        <a:rPr lang="nl-NL" sz="1000" dirty="0" smtClean="0">
                          <a:solidFill>
                            <a:schemeClr val="bg1"/>
                          </a:solidFill>
                        </a:rPr>
                        <a:t>beschimping</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p>
                      <a:pPr algn="ctr"/>
                      <a:r>
                        <a:rPr lang="nl-NL" sz="1000" dirty="0" smtClean="0">
                          <a:solidFill>
                            <a:schemeClr val="bg1"/>
                          </a:solidFill>
                        </a:rPr>
                        <a:t>gestorven</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p>
                      <a:pPr algn="ctr"/>
                      <a:r>
                        <a:rPr lang="nl-NL" sz="1000" dirty="0" smtClean="0">
                          <a:solidFill>
                            <a:schemeClr val="bg1"/>
                          </a:solidFill>
                        </a:rPr>
                        <a:t>gescheurd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p>
                    <a:p>
                      <a:pPr algn="ctr"/>
                      <a:r>
                        <a:rPr lang="nl-NL" sz="1000" dirty="0" smtClean="0">
                          <a:solidFill>
                            <a:schemeClr val="bg1"/>
                          </a:solidFill>
                        </a:rPr>
                        <a:t>graflegging</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11460" y="0"/>
            <a:ext cx="9144000" cy="132343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Joh.19:31 “De </a:t>
            </a:r>
            <a:r>
              <a:rPr lang="nl-NL" sz="2000" dirty="0">
                <a:latin typeface="Verdana" panose="020B0604030504040204" pitchFamily="34" charset="0"/>
                <a:ea typeface="Verdana" panose="020B0604030504040204" pitchFamily="34" charset="0"/>
                <a:cs typeface="Verdana" panose="020B0604030504040204" pitchFamily="34" charset="0"/>
              </a:rPr>
              <a:t>Joden dan, daar het </a:t>
            </a:r>
            <a:r>
              <a:rPr lang="nl-NL" sz="2000" b="1" dirty="0">
                <a:latin typeface="Verdana" panose="020B0604030504040204" pitchFamily="34" charset="0"/>
                <a:ea typeface="Verdana" panose="020B0604030504040204" pitchFamily="34" charset="0"/>
                <a:cs typeface="Verdana" panose="020B0604030504040204" pitchFamily="34" charset="0"/>
              </a:rPr>
              <a:t>Voorbereiding</a:t>
            </a:r>
            <a:r>
              <a:rPr lang="nl-NL" sz="2000" dirty="0">
                <a:latin typeface="Verdana" panose="020B0604030504040204" pitchFamily="34" charset="0"/>
                <a:ea typeface="Verdana" panose="020B0604030504040204" pitchFamily="34" charset="0"/>
                <a:cs typeface="Verdana" panose="020B0604030504040204" pitchFamily="34" charset="0"/>
              </a:rPr>
              <a:t> was en de lichamen niet op </a:t>
            </a:r>
            <a:r>
              <a:rPr lang="nl-NL" sz="2000" i="1" dirty="0">
                <a:latin typeface="Verdana" panose="020B0604030504040204" pitchFamily="34" charset="0"/>
                <a:ea typeface="Verdana" panose="020B0604030504040204" pitchFamily="34" charset="0"/>
                <a:cs typeface="Verdana" panose="020B0604030504040204" pitchFamily="34" charset="0"/>
              </a:rPr>
              <a:t>sabbat</a:t>
            </a:r>
            <a:r>
              <a:rPr lang="nl-NL" sz="2000" dirty="0">
                <a:latin typeface="Verdana" panose="020B0604030504040204" pitchFamily="34" charset="0"/>
                <a:ea typeface="Verdana" panose="020B0604030504040204" pitchFamily="34" charset="0"/>
                <a:cs typeface="Verdana" panose="020B0604030504040204" pitchFamily="34" charset="0"/>
              </a:rPr>
              <a:t> aan het kruis mochten blijven – </a:t>
            </a:r>
            <a:r>
              <a:rPr lang="nl-NL" sz="2000" b="1" dirty="0">
                <a:latin typeface="Verdana" panose="020B0604030504040204" pitchFamily="34" charset="0"/>
                <a:ea typeface="Verdana" panose="020B0604030504040204" pitchFamily="34" charset="0"/>
                <a:cs typeface="Verdana" panose="020B0604030504040204" pitchFamily="34" charset="0"/>
              </a:rPr>
              <a:t>want de dag van die </a:t>
            </a:r>
            <a:r>
              <a:rPr lang="nl-NL" sz="2000" b="1" i="1" dirty="0">
                <a:latin typeface="Verdana" panose="020B0604030504040204" pitchFamily="34" charset="0"/>
                <a:ea typeface="Verdana" panose="020B0604030504040204" pitchFamily="34" charset="0"/>
                <a:cs typeface="Verdana" panose="020B0604030504040204" pitchFamily="34" charset="0"/>
              </a:rPr>
              <a:t>sabbat</a:t>
            </a:r>
            <a:r>
              <a:rPr lang="nl-NL" sz="2000" b="1" dirty="0">
                <a:latin typeface="Verdana" panose="020B0604030504040204" pitchFamily="34" charset="0"/>
                <a:ea typeface="Verdana" panose="020B0604030504040204" pitchFamily="34" charset="0"/>
                <a:cs typeface="Verdana" panose="020B0604030504040204" pitchFamily="34" charset="0"/>
              </a:rPr>
              <a:t> was </a:t>
            </a:r>
            <a:r>
              <a:rPr lang="nl-NL" sz="2000" b="1" i="1" dirty="0">
                <a:latin typeface="Verdana" panose="020B0604030504040204" pitchFamily="34" charset="0"/>
                <a:ea typeface="Verdana" panose="020B0604030504040204" pitchFamily="34" charset="0"/>
                <a:cs typeface="Verdana" panose="020B0604030504040204" pitchFamily="34" charset="0"/>
              </a:rPr>
              <a:t>groot</a:t>
            </a:r>
            <a:r>
              <a:rPr lang="nl-NL" sz="2000" dirty="0">
                <a:latin typeface="Verdana" panose="020B0604030504040204" pitchFamily="34" charset="0"/>
                <a:ea typeface="Verdana" panose="020B0604030504040204" pitchFamily="34" charset="0"/>
                <a:cs typeface="Verdana" panose="020B0604030504040204" pitchFamily="34" charset="0"/>
              </a:rPr>
              <a:t> – vroegen Pilatus, dat hun benen gebroken en zij weggenomen zouden worden</a:t>
            </a:r>
            <a:r>
              <a:rPr lang="nl-NL" sz="2000" dirty="0" smtClean="0">
                <a:latin typeface="Verdana" panose="020B0604030504040204" pitchFamily="34" charset="0"/>
                <a:ea typeface="Verdana" panose="020B0604030504040204" pitchFamily="34" charset="0"/>
                <a:cs typeface="Verdana" panose="020B0604030504040204" pitchFamily="34" charset="0"/>
              </a:rPr>
              <a:t>.” </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12526" y="1338117"/>
            <a:ext cx="9144000" cy="156966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l-GR" sz="2400" b="1" dirty="0">
                <a:solidFill>
                  <a:schemeClr val="bg1"/>
                </a:solidFill>
                <a:latin typeface="Times New Roman" panose="02020603050405020304" pitchFamily="18" charset="0"/>
                <a:cs typeface="Times New Roman" panose="02020603050405020304" pitchFamily="18" charset="0"/>
              </a:rPr>
              <a:t> γὰρ μεγάλη ἡ ἡμέρα ἐκείνου τοῦ </a:t>
            </a:r>
            <a:r>
              <a:rPr lang="el-GR" sz="2400" b="1" dirty="0" smtClean="0">
                <a:solidFill>
                  <a:schemeClr val="bg1"/>
                </a:solidFill>
                <a:latin typeface="Times New Roman" panose="02020603050405020304" pitchFamily="18" charset="0"/>
                <a:cs typeface="Times New Roman" panose="02020603050405020304" pitchFamily="18" charset="0"/>
              </a:rPr>
              <a:t>σαββάτου</a:t>
            </a:r>
            <a:endParaRPr lang="nl-NL" sz="2400" b="1" dirty="0" smtClean="0">
              <a:solidFill>
                <a:schemeClr val="bg1"/>
              </a:solidFill>
              <a:latin typeface="Times New Roman" panose="02020603050405020304" pitchFamily="18" charset="0"/>
              <a:cs typeface="Times New Roman" panose="02020603050405020304" pitchFamily="18" charset="0"/>
            </a:endParaRPr>
          </a:p>
          <a:p>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g</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ar</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megale</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he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hemera</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ekeinou</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tou</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sabbatou</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r"/>
            <a:r>
              <a:rPr lang="he-IL" sz="3600" b="1" dirty="0">
                <a:cs typeface="+mj-cs"/>
              </a:rPr>
              <a:t>שבת הגדול</a:t>
            </a:r>
          </a:p>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Sjabbat ha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gadol</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57400" y="2895327"/>
            <a:ext cx="9067739" cy="461665"/>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none">
            <a:spAutoFit/>
          </a:bodyPr>
          <a:lstStyle/>
          <a:p>
            <a:r>
              <a:rPr lang="el-GR" sz="2400" b="1" dirty="0" smtClean="0">
                <a:latin typeface="Times New Roman" panose="02020603050405020304" pitchFamily="18" charset="0"/>
                <a:cs typeface="Times New Roman" panose="02020603050405020304" pitchFamily="18" charset="0"/>
              </a:rPr>
              <a:t>Προσδεχόμενος</a:t>
            </a:r>
            <a:r>
              <a:rPr lang="nl-NL" sz="2400" b="1" dirty="0" smtClean="0">
                <a:latin typeface="Times New Roman" panose="02020603050405020304" pitchFamily="18" charset="0"/>
                <a:cs typeface="Times New Roman" panose="02020603050405020304" pitchFamily="18" charset="0"/>
              </a:rPr>
              <a:t> – pros-</a:t>
            </a:r>
            <a:r>
              <a:rPr lang="nl-NL" sz="2400" b="1" dirty="0" err="1" smtClean="0">
                <a:latin typeface="Times New Roman" panose="02020603050405020304" pitchFamily="18" charset="0"/>
                <a:cs typeface="Times New Roman" panose="02020603050405020304" pitchFamily="18" charset="0"/>
              </a:rPr>
              <a:t>dechomai</a:t>
            </a:r>
            <a:r>
              <a:rPr lang="nl-NL" sz="2400" b="1" dirty="0" smtClean="0">
                <a:latin typeface="Times New Roman" panose="02020603050405020304" pitchFamily="18" charset="0"/>
                <a:cs typeface="Times New Roman" panose="02020603050405020304" pitchFamily="18" charset="0"/>
              </a:rPr>
              <a:t>: (gastvrij) ontvangen, verwachten </a:t>
            </a:r>
            <a:endParaRPr lang="nl-NL" sz="2400" b="1" dirty="0">
              <a:latin typeface="Times New Roman" panose="02020603050405020304" pitchFamily="18" charset="0"/>
              <a:cs typeface="Times New Roman" panose="02020603050405020304" pitchFamily="18" charset="0"/>
            </a:endParaRPr>
          </a:p>
        </p:txBody>
      </p:sp>
      <p:sp>
        <p:nvSpPr>
          <p:cNvPr id="6" name="Rechthoekige toelichting 5"/>
          <p:cNvSpPr/>
          <p:nvPr/>
        </p:nvSpPr>
        <p:spPr>
          <a:xfrm>
            <a:off x="5028084" y="5075490"/>
            <a:ext cx="4104456" cy="1368152"/>
          </a:xfrm>
          <a:prstGeom prst="wedgeRectCallout">
            <a:avLst>
              <a:gd name="adj1" fmla="val -51962"/>
              <a:gd name="adj2" fmla="val -120609"/>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Het draait om </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het evangelie </a:t>
            </a:r>
          </a:p>
          <a:p>
            <a:pPr algn="ctr"/>
            <a:r>
              <a:rPr lang="nl-NL" sz="2400" b="1" dirty="0" smtClean="0">
                <a:latin typeface="Verdana" panose="020B0604030504040204" pitchFamily="34" charset="0"/>
                <a:ea typeface="Verdana" panose="020B0604030504040204" pitchFamily="34" charset="0"/>
                <a:cs typeface="Verdana" panose="020B0604030504040204" pitchFamily="34" charset="0"/>
              </a:rPr>
              <a:t>van het koninkrijk</a:t>
            </a:r>
            <a:endParaRPr lang="nl-NL" sz="2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44921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066" y="-9972"/>
            <a:ext cx="9144000" cy="6463308"/>
          </a:xfrm>
          <a:prstGeom prst="rect">
            <a:avLst/>
          </a:prstGeom>
          <a:solidFill>
            <a:schemeClr val="tx1"/>
          </a:solidFill>
        </p:spPr>
        <p:txBody>
          <a:bodyPr wrap="square">
            <a:spAutoFit/>
          </a:bodyPr>
          <a:lstStyle/>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bij elk feest liet hij hun een gevangene los, voor wie zij dit vroegen.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Nu was er iemand, genaamd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gevangengezet met de oproermakers, die in het oproer een moord begaan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schare kwam naar voren en begon te eisen, dat hij hun deed, zoals hij gewoon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Wilt gij, dat ik u de Koning der Joden loslaat?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bemerkte, dat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Hem uit nijd overgeleverd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zetten de schare op, dat hij hun liever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zou loslaten.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wederom tot hen: Wat moet ik dan doen met Hem, die gij de Koning der Joden noemt?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schreeuwden wederom: Kruisig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Wat heeft Hij dan voor kwaad gedaan? Zij schreeuwden des te meer: Kruisig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Hem!</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oordeelde het geraden de schare haar zin te geven en hij liet hun daarom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los en gaf Jezus, na Hem gegeseld te hebben, over om gekruisigd te worden.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soldaten nu leidden Hem weg tot binnen het hof, dat is het gerechtsgebouw, en riepen de gehele afdeling bijeen.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trokken Hem een purperen kleed aan en zetten Hem een kroon op, die zij van doornen gevlochten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begonnen Hem te begroeten: Wees gegroet, Gij Koning der Joden!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sloegen Hem met een riet op het hoofd en bespuwden Hem en zij vielen op de knieën en bewezen Hem hulde.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Hem bespot hadden, trokken zij Hem het purperen kleed uit en deden Hem zijn klederen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aan.En</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leidden Hem weg om Hem te kruisigen.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presten een voorbijganger om zijn kruis te dragen, een zekere Simon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Cyrene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die van het land kwam, de vader van Alexander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Rufus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brachten Hem op de plaats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Golgota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Schedelplaats.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gaven Hem wijn, met mirre gemengd, doch Hij nam die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kruisigden Hem en verdeelden zijn klederen door het lot te werpen, wat ieder ervan krijgen zou.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was het derde uur, toen zij Hem kruisigden.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opschrift, dat de beschuldiging tegen Hem vermeldde, luidde: De Koning der Joden.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met Hem kruisigden zij twee rovers, één aan zijn rechterzijde en één aan zijn linkerzijde.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schriftwoord</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is vervuld geworden, dat zegt: En Hij is met de misdadigers gerekend.]</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voorbijgangers spraken lastertaal tegen Hem, schudden hun hoofd en zeiden: Ha, Gij, die de tempel afbreekt en in drie dagen opbouwt,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red Uzelf, kom af van het kruis!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Evenzo spotten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onder elkander samen met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zij zeiden: Anderen heeft Hij gered, Zichzelf kan Hij niet redden.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Laat de Christus, de Koning van Israël, nu afkomen van het kruis, dat wij het zien en geloven. Ook die met Hem gekruisigd waren beschimpten Hem.</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het zesde uur aangebroken was kwam er duisternis over het gehele land tot het negende 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op het negende uur riep Jezus met luider stem: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lama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sabachtani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Mijn God, mijn God, waarom hebt Gij Mij verlaten?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sommige van de omstanders, dit horende, zeiden: Zie, Hij roept Elia.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iemand liep toe, drenkte een spons met zure wijn, stak ze op een riet en gaf Hem te drinken, zeggende: Stil, laat ons zien, of Elia komt om Hem eraf te nemen.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Jezus slaakte een luide kreet en gaf de geest.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voorhangsel van de tempel scheurde in tweeën van boven tot beneden.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de hoofdman, die tegenover Hem stond, zag, dat Hij zó de geest gegeven had,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Waarlijk, deze mens was een Zoon Gods.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Er waren ook vrouwen, die uit de verte toeschouwden, onder wie ook 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Jakobus, de jongere, en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Salome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die, toen Hij in Galilea was, Hem volgden en Hem dienden, en vele andere vrouwen, die met Hem opgegaan waren naar Jeruzalem.</a:t>
            </a: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toen het reeds avond geworden was, kwam, omdat het Voorbereiding, dat is de voorsabbat, was,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Jozef van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Arimatea</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een aanzienlijk lid van de Raad, die ook zelf het Koninkrijk Gods verwachtte; en hij waagde het naar Pilatus te gaan en het lichaam van Jezus te vragen.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het bevreemdde Pilatus, dat Hij reeds gestorven zou zijn, en hij ontbood de hoofdman en vroeg hem, of Hij reeds lang gestorven was.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het van de hoofdman vernomen had, schonk hij het lichaam aan Jozef.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deze kocht linnen en hij nam Hem af van het kruis, wikkelde Hem in het linnen en legde Hem in een graf, dat in een rots uitgehouwen was, en hij wentelde een steen voor de ingang van het graf.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Maria van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zagen, waar Hij was nedergelegd</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graphicFrame>
        <p:nvGraphicFramePr>
          <p:cNvPr id="7" name="Tabel 6"/>
          <p:cNvGraphicFramePr>
            <a:graphicFrameLocks noGrp="1"/>
          </p:cNvGraphicFramePr>
          <p:nvPr>
            <p:extLst>
              <p:ext uri="{D42A27DB-BD31-4B8C-83A1-F6EECF244321}">
                <p14:modId xmlns:p14="http://schemas.microsoft.com/office/powerpoint/2010/main" val="2351552498"/>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p>
                      <a:pPr algn="ctr"/>
                      <a:r>
                        <a:rPr lang="nl-NL" sz="1000" dirty="0" smtClean="0">
                          <a:solidFill>
                            <a:schemeClr val="bg1"/>
                          </a:solidFill>
                        </a:rPr>
                        <a:t>misdadigers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p>
                      <a:pPr algn="ctr"/>
                      <a:r>
                        <a:rPr lang="nl-NL" sz="1000" dirty="0" smtClean="0">
                          <a:solidFill>
                            <a:schemeClr val="bg1"/>
                          </a:solidFill>
                        </a:rPr>
                        <a:t>beschimping</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p>
                      <a:pPr algn="ctr"/>
                      <a:r>
                        <a:rPr lang="nl-NL" sz="1000" dirty="0" smtClean="0">
                          <a:solidFill>
                            <a:schemeClr val="bg1"/>
                          </a:solidFill>
                        </a:rPr>
                        <a:t>gestorven</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p>
                      <a:pPr algn="ctr"/>
                      <a:r>
                        <a:rPr lang="nl-NL" sz="1000" dirty="0" smtClean="0">
                          <a:solidFill>
                            <a:schemeClr val="bg1"/>
                          </a:solidFill>
                        </a:rPr>
                        <a:t>gescheurd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p>
                    <a:p>
                      <a:pPr algn="ctr"/>
                      <a:r>
                        <a:rPr lang="nl-NL" sz="1000" dirty="0" smtClean="0">
                          <a:solidFill>
                            <a:schemeClr val="bg1"/>
                          </a:solidFill>
                        </a:rPr>
                        <a:t>graflegging</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3155" b="18090"/>
          <a:stretch/>
        </p:blipFill>
        <p:spPr bwMode="auto">
          <a:xfrm>
            <a:off x="-11662" y="-18007"/>
            <a:ext cx="9165856" cy="3349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231028" y="116632"/>
            <a:ext cx="8712967" cy="1538883"/>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nl-NL" sz="2000" b="1" dirty="0" smtClean="0">
                <a:latin typeface="Verdana" panose="020B0604030504040204" pitchFamily="34" charset="0"/>
                <a:ea typeface="Verdana" panose="020B0604030504040204" pitchFamily="34" charset="0"/>
                <a:cs typeface="Verdana" panose="020B0604030504040204" pitchFamily="34" charset="0"/>
              </a:rPr>
              <a:t>“</a:t>
            </a:r>
            <a:r>
              <a:rPr lang="nl-NL" sz="2000" dirty="0" smtClean="0">
                <a:latin typeface="Verdana" panose="020B0604030504040204" pitchFamily="34" charset="0"/>
                <a:ea typeface="Verdana" panose="020B0604030504040204" pitchFamily="34" charset="0"/>
                <a:cs typeface="Verdana" panose="020B0604030504040204" pitchFamily="34" charset="0"/>
              </a:rPr>
              <a:t>Want </a:t>
            </a:r>
            <a:r>
              <a:rPr lang="nl-NL" sz="2000" dirty="0">
                <a:latin typeface="Verdana" panose="020B0604030504040204" pitchFamily="34" charset="0"/>
                <a:ea typeface="Verdana" panose="020B0604030504040204" pitchFamily="34" charset="0"/>
                <a:cs typeface="Verdana" panose="020B0604030504040204" pitchFamily="34" charset="0"/>
              </a:rPr>
              <a:t>gelijk Jona </a:t>
            </a:r>
            <a:r>
              <a:rPr lang="nl-NL" sz="2000" i="1" dirty="0">
                <a:latin typeface="Verdana" panose="020B0604030504040204" pitchFamily="34" charset="0"/>
                <a:ea typeface="Verdana" panose="020B0604030504040204" pitchFamily="34" charset="0"/>
                <a:cs typeface="Verdana" panose="020B0604030504040204" pitchFamily="34" charset="0"/>
              </a:rPr>
              <a:t>drie dagen en drie nachten</a:t>
            </a:r>
            <a:r>
              <a:rPr lang="nl-NL" sz="2000" dirty="0">
                <a:latin typeface="Verdana" panose="020B0604030504040204" pitchFamily="34" charset="0"/>
                <a:ea typeface="Verdana" panose="020B0604030504040204" pitchFamily="34" charset="0"/>
                <a:cs typeface="Verdana" panose="020B0604030504040204" pitchFamily="34" charset="0"/>
              </a:rPr>
              <a:t>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cs typeface="Verdana" panose="020B0604030504040204" pitchFamily="34" charset="0"/>
              </a:rPr>
              <a:t>in </a:t>
            </a:r>
            <a:r>
              <a:rPr lang="nl-NL" sz="2000" dirty="0">
                <a:latin typeface="Verdana" panose="020B0604030504040204" pitchFamily="34" charset="0"/>
                <a:ea typeface="Verdana" panose="020B0604030504040204" pitchFamily="34" charset="0"/>
                <a:cs typeface="Verdana" panose="020B0604030504040204" pitchFamily="34" charset="0"/>
              </a:rPr>
              <a:t>de buik van het zeemonster was,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dirty="0" smtClean="0">
                <a:latin typeface="Verdana" panose="020B0604030504040204" pitchFamily="34" charset="0"/>
                <a:ea typeface="Verdana" panose="020B0604030504040204" pitchFamily="34" charset="0"/>
                <a:cs typeface="Verdana" panose="020B0604030504040204" pitchFamily="34" charset="0"/>
              </a:rPr>
              <a:t>zo </a:t>
            </a:r>
            <a:r>
              <a:rPr lang="nl-NL" sz="2000" dirty="0">
                <a:latin typeface="Verdana" panose="020B0604030504040204" pitchFamily="34" charset="0"/>
                <a:ea typeface="Verdana" panose="020B0604030504040204" pitchFamily="34" charset="0"/>
                <a:cs typeface="Verdana" panose="020B0604030504040204" pitchFamily="34" charset="0"/>
              </a:rPr>
              <a:t>zal de Zoon des mensen in het hart der aarde zijn,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pPr algn="ctr"/>
            <a:r>
              <a:rPr lang="nl-NL" sz="2000" i="1" dirty="0" smtClean="0">
                <a:latin typeface="Verdana" panose="020B0604030504040204" pitchFamily="34" charset="0"/>
                <a:ea typeface="Verdana" panose="020B0604030504040204" pitchFamily="34" charset="0"/>
                <a:cs typeface="Verdana" panose="020B0604030504040204" pitchFamily="34" charset="0"/>
              </a:rPr>
              <a:t>drie </a:t>
            </a:r>
            <a:r>
              <a:rPr lang="nl-NL" sz="2000" i="1" dirty="0">
                <a:latin typeface="Verdana" panose="020B0604030504040204" pitchFamily="34" charset="0"/>
                <a:ea typeface="Verdana" panose="020B0604030504040204" pitchFamily="34" charset="0"/>
                <a:cs typeface="Verdana" panose="020B0604030504040204" pitchFamily="34" charset="0"/>
              </a:rPr>
              <a:t>dagen en drie nachten</a:t>
            </a:r>
            <a:r>
              <a:rPr lang="nl-NL" sz="2000" dirty="0" smtClean="0">
                <a:latin typeface="Verdana" panose="020B0604030504040204" pitchFamily="34" charset="0"/>
                <a:ea typeface="Verdana" panose="020B0604030504040204" pitchFamily="34" charset="0"/>
                <a:cs typeface="Verdana" panose="020B0604030504040204" pitchFamily="34" charset="0"/>
              </a:rPr>
              <a:t>.”</a:t>
            </a:r>
          </a:p>
          <a:p>
            <a:pPr algn="ctr"/>
            <a:r>
              <a:rPr lang="nl-NL" sz="1400" dirty="0" smtClean="0">
                <a:latin typeface="Verdana" panose="020B0604030504040204" pitchFamily="34" charset="0"/>
                <a:ea typeface="Verdana" panose="020B0604030504040204" pitchFamily="34" charset="0"/>
                <a:cs typeface="Verdana" panose="020B0604030504040204" pitchFamily="34" charset="0"/>
              </a:rPr>
              <a:t>Matth.12:40</a:t>
            </a:r>
            <a:endParaRPr lang="nl-NL" sz="14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3465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3155" b="18090"/>
          <a:stretch/>
        </p:blipFill>
        <p:spPr bwMode="auto">
          <a:xfrm>
            <a:off x="-11662" y="-18007"/>
            <a:ext cx="9165856" cy="3349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hoek 4"/>
          <p:cNvSpPr/>
          <p:nvPr/>
        </p:nvSpPr>
        <p:spPr>
          <a:xfrm>
            <a:off x="949" y="3073391"/>
            <a:ext cx="9144000" cy="400110"/>
          </a:xfrm>
          <a:prstGeom prst="rect">
            <a:avLst/>
          </a:prstGeom>
          <a:solidFill>
            <a:schemeClr val="tx1"/>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Jes.38:18 “Het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dodenrijk looft U niet”. </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2030932414"/>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p>
                      <a:pPr algn="ctr"/>
                      <a:r>
                        <a:rPr lang="nl-NL" sz="1000" dirty="0" smtClean="0">
                          <a:solidFill>
                            <a:schemeClr val="bg1"/>
                          </a:solidFill>
                        </a:rPr>
                        <a:t>misdadigers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p>
                      <a:pPr algn="ctr"/>
                      <a:r>
                        <a:rPr lang="nl-NL" sz="1000" dirty="0" smtClean="0">
                          <a:solidFill>
                            <a:schemeClr val="bg1"/>
                          </a:solidFill>
                        </a:rPr>
                        <a:t>beschimping</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p>
                      <a:pPr algn="ctr"/>
                      <a:r>
                        <a:rPr lang="nl-NL" sz="1000" dirty="0" smtClean="0">
                          <a:solidFill>
                            <a:schemeClr val="bg1"/>
                          </a:solidFill>
                        </a:rPr>
                        <a:t>gestorven</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p>
                      <a:pPr algn="ctr"/>
                      <a:r>
                        <a:rPr lang="nl-NL" sz="1000" dirty="0" smtClean="0">
                          <a:solidFill>
                            <a:schemeClr val="bg1"/>
                          </a:solidFill>
                        </a:rPr>
                        <a:t>gescheurd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p>
                    <a:p>
                      <a:pPr algn="ctr"/>
                      <a:r>
                        <a:rPr lang="nl-NL" sz="1000" dirty="0" smtClean="0">
                          <a:solidFill>
                            <a:schemeClr val="bg1"/>
                          </a:solidFill>
                        </a:rPr>
                        <a:t>graflegging</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6" name="Rechthoek 5"/>
          <p:cNvSpPr/>
          <p:nvPr/>
        </p:nvSpPr>
        <p:spPr>
          <a:xfrm>
            <a:off x="6673777" y="19439"/>
            <a:ext cx="2424062" cy="181588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algn="r"/>
            <a:r>
              <a:rPr lang="he-IL" sz="3200" b="1" dirty="0" smtClean="0">
                <a:cs typeface="+mj-cs"/>
              </a:rPr>
              <a:t>שְׁאוֹל</a:t>
            </a:r>
            <a:endParaRPr lang="nl-NL" sz="3200" b="1" dirty="0" smtClean="0">
              <a:cs typeface="+mj-cs"/>
            </a:endParaRPr>
          </a:p>
          <a:p>
            <a:r>
              <a:rPr lang="nl-NL" sz="3200" b="1" dirty="0" err="1">
                <a:cs typeface="+mj-cs"/>
              </a:rPr>
              <a:t>s</a:t>
            </a:r>
            <a:r>
              <a:rPr lang="nl-NL" sz="3200" b="1" dirty="0" err="1" smtClean="0">
                <a:cs typeface="+mj-cs"/>
              </a:rPr>
              <a:t>jeol</a:t>
            </a:r>
            <a:endParaRPr lang="nl-NL" sz="3200" b="1" dirty="0" smtClean="0">
              <a:cs typeface="+mj-cs"/>
            </a:endParaRPr>
          </a:p>
          <a:p>
            <a:r>
              <a:rPr lang="nl-NL" sz="2400" dirty="0" smtClean="0">
                <a:cs typeface="+mj-cs"/>
              </a:rPr>
              <a:t>65 x OT</a:t>
            </a:r>
          </a:p>
          <a:p>
            <a:r>
              <a:rPr lang="nl-NL" sz="2400" dirty="0" smtClean="0">
                <a:cs typeface="+mj-cs"/>
              </a:rPr>
              <a:t>10 x NT dodenrijk</a:t>
            </a:r>
          </a:p>
        </p:txBody>
      </p:sp>
      <p:sp>
        <p:nvSpPr>
          <p:cNvPr id="8" name="Rechthoek 7"/>
          <p:cNvSpPr/>
          <p:nvPr/>
        </p:nvSpPr>
        <p:spPr>
          <a:xfrm>
            <a:off x="949" y="3466512"/>
            <a:ext cx="9144000" cy="400110"/>
          </a:xfrm>
          <a:prstGeom prst="rect">
            <a:avLst/>
          </a:prstGeom>
          <a:solidFill>
            <a:schemeClr val="tx1"/>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Pred.9:5 “De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doden weten niets”. </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hthoek 8"/>
          <p:cNvSpPr/>
          <p:nvPr/>
        </p:nvSpPr>
        <p:spPr>
          <a:xfrm>
            <a:off x="949" y="3867868"/>
            <a:ext cx="9144000" cy="400110"/>
          </a:xfrm>
          <a:prstGeom prst="rect">
            <a:avLst/>
          </a:prstGeom>
          <a:solidFill>
            <a:schemeClr val="tx1"/>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Psalm 115:17 “Niet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de doden zullen de HERE loven”. </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hthoek 9"/>
          <p:cNvSpPr/>
          <p:nvPr/>
        </p:nvSpPr>
        <p:spPr>
          <a:xfrm>
            <a:off x="949" y="4267978"/>
            <a:ext cx="9144000" cy="707886"/>
          </a:xfrm>
          <a:prstGeom prst="rect">
            <a:avLst/>
          </a:prstGeom>
          <a:solidFill>
            <a:schemeClr val="tx1"/>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Pred.9:10 “Er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is geen werk of overleg of kennis of wijsheid in het dodenrijk</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
        <p:nvSpPr>
          <p:cNvPr id="11" name="Rechthoek 10"/>
          <p:cNvSpPr/>
          <p:nvPr/>
        </p:nvSpPr>
        <p:spPr>
          <a:xfrm>
            <a:off x="949" y="4966154"/>
            <a:ext cx="9144000" cy="707886"/>
          </a:xfrm>
          <a:prstGeom prst="rect">
            <a:avLst/>
          </a:prstGeom>
          <a:solidFill>
            <a:schemeClr val="tx1"/>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Psalm 6:6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Want in de dood is Uwer geen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gedachtenis; wie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zou U loven in het dodenrijk</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69728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8512" y="3331940"/>
            <a:ext cx="9180000" cy="3354765"/>
          </a:xfrm>
          <a:prstGeom prst="rect">
            <a:avLst/>
          </a:prstGeom>
          <a:solidFill>
            <a:schemeClr val="tx1"/>
          </a:solidFill>
        </p:spPr>
        <p:txBody>
          <a:bodyPr wrap="square">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Hand.2:29 “Mannen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broeders, men mag vrijuit tot u zeggen van de aartsvader David, dat hij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èn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gestorven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èn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begraven is, en zijn graf is bij ons tot op deze dag.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Daar hij nu een profeet was en wist, dat God hem onder ede gezworen had een uit de vrucht zijner lendenen op zijn troon te doen zitten,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heeft hij in de toekomst gezien en </a:t>
            </a:r>
            <a:r>
              <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rPr>
              <a:t>gesproken van de opstanding van de Christus, dat Hij niet aan het dodenrijk is overgelaten, noch zijn vlees ontbinding heeft gezien</a:t>
            </a:r>
            <a:r>
              <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endPar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528878054"/>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p>
                      <a:pPr algn="ctr"/>
                      <a:r>
                        <a:rPr lang="nl-NL" sz="1000" dirty="0" smtClean="0">
                          <a:solidFill>
                            <a:schemeClr val="bg1"/>
                          </a:solidFill>
                        </a:rPr>
                        <a:t>misdadigers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p>
                      <a:pPr algn="ctr"/>
                      <a:r>
                        <a:rPr lang="nl-NL" sz="1000" dirty="0" smtClean="0">
                          <a:solidFill>
                            <a:schemeClr val="bg1"/>
                          </a:solidFill>
                        </a:rPr>
                        <a:t>beschimping</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p>
                      <a:pPr algn="ctr"/>
                      <a:r>
                        <a:rPr lang="nl-NL" sz="1000" dirty="0" smtClean="0">
                          <a:solidFill>
                            <a:schemeClr val="bg1"/>
                          </a:solidFill>
                        </a:rPr>
                        <a:t>gestorven</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p>
                      <a:pPr algn="ctr"/>
                      <a:r>
                        <a:rPr lang="nl-NL" sz="1000" dirty="0" smtClean="0">
                          <a:solidFill>
                            <a:schemeClr val="bg1"/>
                          </a:solidFill>
                        </a:rPr>
                        <a:t>gescheurd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p>
                    <a:p>
                      <a:pPr algn="ctr"/>
                      <a:r>
                        <a:rPr lang="nl-NL" sz="1000" dirty="0" smtClean="0">
                          <a:solidFill>
                            <a:schemeClr val="bg1"/>
                          </a:solidFill>
                        </a:rPr>
                        <a:t>graflegging</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3155" b="18090"/>
          <a:stretch/>
        </p:blipFill>
        <p:spPr bwMode="auto">
          <a:xfrm>
            <a:off x="-11662" y="-18007"/>
            <a:ext cx="9165856" cy="3349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6730132" y="-18007"/>
            <a:ext cx="2424062" cy="181588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algn="r"/>
            <a:r>
              <a:rPr lang="he-IL" sz="3200" b="1" dirty="0" smtClean="0">
                <a:cs typeface="+mj-cs"/>
              </a:rPr>
              <a:t>שְׁאוֹל</a:t>
            </a:r>
            <a:endParaRPr lang="nl-NL" sz="3200" b="1" dirty="0" smtClean="0">
              <a:cs typeface="+mj-cs"/>
            </a:endParaRPr>
          </a:p>
          <a:p>
            <a:r>
              <a:rPr lang="nl-NL" sz="3200" b="1" dirty="0" err="1">
                <a:cs typeface="+mj-cs"/>
              </a:rPr>
              <a:t>s</a:t>
            </a:r>
            <a:r>
              <a:rPr lang="nl-NL" sz="3200" b="1" dirty="0" err="1" smtClean="0">
                <a:cs typeface="+mj-cs"/>
              </a:rPr>
              <a:t>jeol</a:t>
            </a:r>
            <a:endParaRPr lang="nl-NL" sz="3200" b="1" dirty="0" smtClean="0">
              <a:cs typeface="+mj-cs"/>
            </a:endParaRPr>
          </a:p>
          <a:p>
            <a:r>
              <a:rPr lang="nl-NL" sz="2400" dirty="0" smtClean="0">
                <a:cs typeface="+mj-cs"/>
              </a:rPr>
              <a:t>65 x OT</a:t>
            </a:r>
          </a:p>
          <a:p>
            <a:r>
              <a:rPr lang="nl-NL" sz="2400" dirty="0" smtClean="0">
                <a:cs typeface="+mj-cs"/>
              </a:rPr>
              <a:t>10 x NT dodenrijk</a:t>
            </a:r>
          </a:p>
        </p:txBody>
      </p:sp>
    </p:spTree>
    <p:extLst>
      <p:ext uri="{BB962C8B-B14F-4D97-AF65-F5344CB8AC3E}">
        <p14:creationId xmlns:p14="http://schemas.microsoft.com/office/powerpoint/2010/main" val="1232452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27384"/>
            <a:ext cx="9144000" cy="6524863"/>
          </a:xfrm>
          <a:prstGeom prst="rect">
            <a:avLst/>
          </a:prstGeom>
          <a:solidFill>
            <a:schemeClr val="tx1"/>
          </a:solidFill>
        </p:spPr>
        <p:txBody>
          <a:bodyPr wrap="square">
            <a:spAutoFit/>
          </a:bodyPr>
          <a:lstStyle/>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Marcus 15: </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des morgens vroeg, stelden de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met de oudsten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de gehele Raad, een besluit vast, en zij boeiden Jezus en zij leidden Hem weg en leverden Hem over aan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Pilatus</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Pilatus ondervroeg Hem: Zijt Gij de Koning der Joden? En Hij antwoordde hem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Gij zegt het.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brachten vele beschuldigingen tegen Hem 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Pilatus vroeg Hem wederom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Geeft Gij niets ten antwoord? Zie,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hoevele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beschuldigingen zij tegen U inbrengen.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gaf hem niets meer ten antwoord, zodat Pilatus zich verwonderde.</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Jezus en </a:t>
            </a:r>
            <a:r>
              <a:rPr lang="nl-NL" sz="800" b="1"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bij elk feest liet hij hun een gevangene los, voor wie zij dit vroegen.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Nu was er iemand, genaamd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gevangengezet met de oproermakers, die in het oproer een moord begaan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schare kwam naar voren en begon te eisen, dat hij hun deed, zoals hij gewoon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Wilt gij, dat ik u de Koning der Joden loslaat?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bemerkte, dat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Hem uit nijd overgeleverd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zetten de schare op, dat hij hun liever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zou loslaten.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wederom tot hen: Wat moet ik dan doen met Hem, die gij de Koning der Joden noemt?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schreeuwden wederom: Kruisig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Wat heeft Hij dan voor kwaad gedaan? Zij schreeuwden des te meer: Kruisig Hem!</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oordeelde het geraden de schare haar zin te geven en hij liet hun daarom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los en gaf Jezus, na Hem gegeseld te hebben, over om gekruisigd te worden.</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bespotting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 soldaten nu leidden Hem weg tot binnen het hof, dat is het gerechtsgebouw, en riepen de gehele afdeling bijeen.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trokken Hem een purperen kleed aan en zetten Hem een kroon op, die zij van doornen gevlochten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begonnen Hem te begroeten: Wees gegroet, Gij Koning der Joden!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sloegen Hem met een riet op het hoofd en bespuwden Hem en zij vielen op de knieën en bewezen Hem hulde.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Hem bespot hadden, trokken zij Hem het purperen kleed uit en deden Hem zijn klederen aan.</a:t>
            </a: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leidden Hem weg om Hem te kruisigen.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presten een voorbijganger om zijn kruis te dragen, een zekere Simon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Cyrene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die van het land kwam, de vader van Alexander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Rufus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kruisiging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Hem op de plaats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Golgota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Schedelplaats.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gaven Hem wijn, met mirre gemengd, doch Hij nam die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kruisigden Hem en verdeelden zijn klederen door het lot te werpen, wat ieder ervan krijgen zou.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was het derde uur, toen zij Hem kruisigden.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opschrift, dat de beschuldiging tegen Hem vermeldde, luidde: De Koning der Joden.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met Hem kruisigden zij twee rovers, één aan zijn rechterzijde en één aan zijn linkerzijde.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schriftwoord</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is vervuld geworden, dat zegt: En Hij is met de misdadigers gerekend.]</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voorbijgangers spraken lastertaal tegen Hem, schudden hun hoofd en zeiden: Ha, Gij, die de tempel afbreekt en in drie dagen opbouwt,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red Uzelf, kom af van het kruis!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Evenzo spotten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onder elkander samen met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zij zeiden: Anderen heeft Hij gered, Zichzelf kan Hij niet redden.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Laat de Christus, de Koning van Israël, nu afkomen van het kruis, dat wij het zien en geloven. Ook die met Hem gekruisigd waren beschimpten Hem.</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Het sterven van Jezus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het zesde uur aangebroken was kwam er duisternis over het gehele land tot het negende 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op het negende uur riep Jezus met luider stem: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lama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sabachtani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Mijn God, mijn God, waarom hebt Gij Mij verlaten?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sommige van de omstanders, dit horende, zeiden: Zie, Hij roept Elia.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iemand liep toe, drenkte een spons met zure wijn, stak ze op een riet en gaf Hem te drinken, zeggende: Stil, laat ons zien, of Elia komt om Hem eraf te nemen.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Jezus slaakte een luide kreet en gaf de geest.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voorhangsel van de tempel scheurde in tweeën van boven tot beneden.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de hoofdman, die tegenover Hem stond, zag, dat Hij zó de geest gegeven had,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Waarlijk, deze mens was een Zoon Gods.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Er waren ook vrouwen, die uit de verte toeschouwden, onder wie ook 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Jakobus, de jongere, en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Salome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die, toen Hij in Galilea was, Hem volgden en Hem dienden, en vele andere vrouwen, die met Hem opgegaan waren naar Jeruzalem.</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begrafenis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het reeds avond geworden was, kwam, omdat het Voorbereiding, dat is de voorsabbat,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Jozef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Arimatea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een aanzienlijk lid van de Raad, die ook zelf het Koninkrijk Gods verwachtte; en hij waagde het naar Pilatus te gaan en het lichaam van Jezus te vragen.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bevreemdde Pilatus, dat Hij reeds gestorven zou zijn, en hij ontbood de hoofdman en vroeg hem, of Hij reeds lang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het van de hoofdman vernomen had, schonk hij het lichaam aan Jozef.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deze kocht linnen en hij nam Hem af van het kruis, wikkelde Hem in het linnen en legde Hem in een graf, dat in een rots uitgehouwen was, en hij wentelde een steen voor de ingang van het graf.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zagen, waar Hij was nedergelegd.</a:t>
            </a: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3440986671"/>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pic>
        <p:nvPicPr>
          <p:cNvPr id="4098" name="Picture 2" descr="Pontius Pilate Ancient Inscription. Caesarea Maritima, Israel, History &amp; Historical Travel &amp; Tours Pictures, Photos, &amp; Information."/>
          <p:cNvPicPr>
            <a:picLocks noChangeAspect="1" noChangeArrowheads="1"/>
          </p:cNvPicPr>
          <p:nvPr/>
        </p:nvPicPr>
        <p:blipFill rotWithShape="1">
          <a:blip r:embed="rId3">
            <a:extLst>
              <a:ext uri="{28A0092B-C50C-407E-A947-70E740481C1C}">
                <a14:useLocalDpi xmlns:a14="http://schemas.microsoft.com/office/drawing/2010/main" val="0"/>
              </a:ext>
            </a:extLst>
          </a:blip>
          <a:srcRect r="10714"/>
          <a:stretch/>
        </p:blipFill>
        <p:spPr bwMode="auto">
          <a:xfrm>
            <a:off x="0" y="1268760"/>
            <a:ext cx="6200384" cy="5219957"/>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6200384" y="1268853"/>
            <a:ext cx="2943617" cy="5078313"/>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pt-BR" b="1" dirty="0" smtClean="0">
                <a:latin typeface="Verdana" panose="020B0604030504040204" pitchFamily="34" charset="0"/>
                <a:ea typeface="Verdana" panose="020B0604030504040204" pitchFamily="34" charset="0"/>
                <a:cs typeface="Verdana" panose="020B0604030504040204" pitchFamily="34" charset="0"/>
              </a:rPr>
              <a:t>Buitenbijbels bewijs</a:t>
            </a:r>
          </a:p>
          <a:p>
            <a:r>
              <a:rPr lang="pt-BR" b="1" dirty="0" smtClean="0">
                <a:latin typeface="Verdana" panose="020B0604030504040204" pitchFamily="34" charset="0"/>
                <a:ea typeface="Verdana" panose="020B0604030504040204" pitchFamily="34" charset="0"/>
                <a:cs typeface="Verdana" panose="020B0604030504040204" pitchFamily="34" charset="0"/>
              </a:rPr>
              <a:t> </a:t>
            </a:r>
          </a:p>
          <a:p>
            <a:r>
              <a:rPr lang="pt-BR" i="1" dirty="0" smtClean="0">
                <a:latin typeface="Verdana" panose="020B0604030504040204" pitchFamily="34" charset="0"/>
                <a:ea typeface="Verdana" panose="020B0604030504040204" pitchFamily="34" charset="0"/>
                <a:cs typeface="Verdana" panose="020B0604030504040204" pitchFamily="34" charset="0"/>
              </a:rPr>
              <a:t>DIS </a:t>
            </a:r>
            <a:r>
              <a:rPr lang="pt-BR" i="1" dirty="0">
                <a:latin typeface="Verdana" panose="020B0604030504040204" pitchFamily="34" charset="0"/>
                <a:ea typeface="Verdana" panose="020B0604030504040204" pitchFamily="34" charset="0"/>
                <a:cs typeface="Verdana" panose="020B0604030504040204" pitchFamily="34" charset="0"/>
              </a:rPr>
              <a:t>AUGUSTI</a:t>
            </a:r>
            <a:r>
              <a:rPr lang="pt-BR" dirty="0">
                <a:latin typeface="Verdana" panose="020B0604030504040204" pitchFamily="34" charset="0"/>
                <a:ea typeface="Verdana" panose="020B0604030504040204" pitchFamily="34" charset="0"/>
                <a:cs typeface="Verdana" panose="020B0604030504040204" pitchFamily="34" charset="0"/>
              </a:rPr>
              <a:t>]</a:t>
            </a:r>
            <a:r>
              <a:rPr lang="pt-BR" b="1" dirty="0">
                <a:latin typeface="Verdana" panose="020B0604030504040204" pitchFamily="34" charset="0"/>
                <a:ea typeface="Verdana" panose="020B0604030504040204" pitchFamily="34" charset="0"/>
                <a:cs typeface="Verdana" panose="020B0604030504040204" pitchFamily="34" charset="0"/>
              </a:rPr>
              <a:t>S</a:t>
            </a:r>
            <a:r>
              <a:rPr lang="pt-BR" dirty="0">
                <a:latin typeface="Verdana" panose="020B0604030504040204" pitchFamily="34" charset="0"/>
                <a:ea typeface="Verdana" panose="020B0604030504040204" pitchFamily="34" charset="0"/>
                <a:cs typeface="Verdana" panose="020B0604030504040204" pitchFamily="34" charset="0"/>
              </a:rPr>
              <a:t> </a:t>
            </a:r>
            <a:r>
              <a:rPr lang="pt-BR" b="1" dirty="0">
                <a:latin typeface="Verdana" panose="020B0604030504040204" pitchFamily="34" charset="0"/>
                <a:ea typeface="Verdana" panose="020B0604030504040204" pitchFamily="34" charset="0"/>
                <a:cs typeface="Verdana" panose="020B0604030504040204" pitchFamily="34" charset="0"/>
              </a:rPr>
              <a:t>TIBERIÉUM</a:t>
            </a:r>
            <a:r>
              <a:rPr lang="pt-BR" dirty="0">
                <a:latin typeface="Verdana" panose="020B0604030504040204" pitchFamily="34" charset="0"/>
                <a:ea typeface="Verdana" panose="020B0604030504040204" pitchFamily="34" charset="0"/>
                <a:cs typeface="Verdana" panose="020B0604030504040204" pitchFamily="34" charset="0"/>
              </a:rPr>
              <a:t> </a:t>
            </a:r>
            <a:r>
              <a:rPr lang="pt-BR" i="1" dirty="0" smtClean="0">
                <a:latin typeface="Verdana" panose="020B0604030504040204" pitchFamily="34" charset="0"/>
                <a:ea typeface="Verdana" panose="020B0604030504040204" pitchFamily="34" charset="0"/>
                <a:cs typeface="Verdana" panose="020B0604030504040204" pitchFamily="34" charset="0"/>
              </a:rPr>
              <a:t>...</a:t>
            </a:r>
            <a:r>
              <a:rPr lang="pt-BR" b="1" i="1" dirty="0">
                <a:latin typeface="Verdana" panose="020B0604030504040204" pitchFamily="34" charset="0"/>
                <a:ea typeface="Verdana" panose="020B0604030504040204" pitchFamily="34" charset="0"/>
                <a:cs typeface="Verdana" panose="020B0604030504040204" pitchFamily="34" charset="0"/>
              </a:rPr>
              <a:t>PO</a:t>
            </a:r>
            <a:r>
              <a:rPr lang="pt-BR" b="1" dirty="0">
                <a:latin typeface="Verdana" panose="020B0604030504040204" pitchFamily="34" charset="0"/>
                <a:ea typeface="Verdana" panose="020B0604030504040204" pitchFamily="34" charset="0"/>
                <a:cs typeface="Verdana" panose="020B0604030504040204" pitchFamily="34" charset="0"/>
              </a:rPr>
              <a:t>]NTIUS PILATUS </a:t>
            </a:r>
            <a:r>
              <a:rPr lang="pt-BR" dirty="0">
                <a:latin typeface="Verdana" panose="020B0604030504040204" pitchFamily="34" charset="0"/>
                <a:ea typeface="Verdana" panose="020B0604030504040204" pitchFamily="34" charset="0"/>
                <a:cs typeface="Verdana" panose="020B0604030504040204" pitchFamily="34" charset="0"/>
              </a:rPr>
              <a:t>[</a:t>
            </a:r>
            <a:r>
              <a:rPr lang="pt-BR" i="1" dirty="0">
                <a:latin typeface="Verdana" panose="020B0604030504040204" pitchFamily="34" charset="0"/>
                <a:ea typeface="Verdana" panose="020B0604030504040204" pitchFamily="34" charset="0"/>
                <a:cs typeface="Verdana" panose="020B0604030504040204" pitchFamily="34" charset="0"/>
              </a:rPr>
              <a:t>...PRAEF</a:t>
            </a:r>
            <a:r>
              <a:rPr lang="pt-BR" dirty="0">
                <a:latin typeface="Verdana" panose="020B0604030504040204" pitchFamily="34" charset="0"/>
                <a:ea typeface="Verdana" panose="020B0604030504040204" pitchFamily="34" charset="0"/>
                <a:cs typeface="Verdana" panose="020B0604030504040204" pitchFamily="34" charset="0"/>
              </a:rPr>
              <a:t>]</a:t>
            </a:r>
            <a:r>
              <a:rPr lang="pt-BR" b="1" dirty="0">
                <a:latin typeface="Verdana" panose="020B0604030504040204" pitchFamily="34" charset="0"/>
                <a:ea typeface="Verdana" panose="020B0604030504040204" pitchFamily="34" charset="0"/>
                <a:cs typeface="Verdana" panose="020B0604030504040204" pitchFamily="34" charset="0"/>
              </a:rPr>
              <a:t>ECTUS</a:t>
            </a:r>
            <a:r>
              <a:rPr lang="pt-BR" dirty="0">
                <a:latin typeface="Verdana" panose="020B0604030504040204" pitchFamily="34" charset="0"/>
                <a:ea typeface="Verdana" panose="020B0604030504040204" pitchFamily="34" charset="0"/>
                <a:cs typeface="Verdana" panose="020B0604030504040204" pitchFamily="34" charset="0"/>
              </a:rPr>
              <a:t> </a:t>
            </a:r>
            <a:r>
              <a:rPr lang="pt-BR" b="1" dirty="0">
                <a:latin typeface="Verdana" panose="020B0604030504040204" pitchFamily="34" charset="0"/>
                <a:ea typeface="Verdana" panose="020B0604030504040204" pitchFamily="34" charset="0"/>
                <a:cs typeface="Verdana" panose="020B0604030504040204" pitchFamily="34" charset="0"/>
              </a:rPr>
              <a:t>IUDA</a:t>
            </a:r>
            <a:r>
              <a:rPr lang="pt-BR" dirty="0">
                <a:latin typeface="Verdana" panose="020B0604030504040204" pitchFamily="34" charset="0"/>
                <a:ea typeface="Verdana" panose="020B0604030504040204" pitchFamily="34" charset="0"/>
                <a:cs typeface="Verdana" panose="020B0604030504040204" pitchFamily="34" charset="0"/>
              </a:rPr>
              <a:t>[</a:t>
            </a:r>
            <a:r>
              <a:rPr lang="pt-BR" i="1" dirty="0">
                <a:latin typeface="Verdana" panose="020B0604030504040204" pitchFamily="34" charset="0"/>
                <a:ea typeface="Verdana" panose="020B0604030504040204" pitchFamily="34" charset="0"/>
                <a:cs typeface="Verdana" panose="020B0604030504040204" pitchFamily="34" charset="0"/>
              </a:rPr>
              <a:t>EA</a:t>
            </a:r>
            <a:r>
              <a:rPr lang="pt-BR" dirty="0">
                <a:latin typeface="Verdana" panose="020B0604030504040204" pitchFamily="34" charset="0"/>
                <a:ea typeface="Verdana" panose="020B0604030504040204" pitchFamily="34" charset="0"/>
                <a:cs typeface="Verdana" panose="020B0604030504040204" pitchFamily="34" charset="0"/>
              </a:rPr>
              <a:t>]</a:t>
            </a:r>
            <a:r>
              <a:rPr lang="pt-BR" b="1" dirty="0">
                <a:latin typeface="Verdana" panose="020B0604030504040204" pitchFamily="34" charset="0"/>
                <a:ea typeface="Verdana" panose="020B0604030504040204" pitchFamily="34" charset="0"/>
                <a:cs typeface="Verdana" panose="020B0604030504040204" pitchFamily="34" charset="0"/>
              </a:rPr>
              <a:t>E</a:t>
            </a:r>
            <a:r>
              <a:rPr lang="pt-BR" dirty="0">
                <a:latin typeface="Verdana" panose="020B0604030504040204" pitchFamily="34" charset="0"/>
                <a:ea typeface="Verdana" panose="020B0604030504040204" pitchFamily="34" charset="0"/>
                <a:cs typeface="Verdana" panose="020B0604030504040204" pitchFamily="34" charset="0"/>
              </a:rPr>
              <a:t> [</a:t>
            </a:r>
            <a:r>
              <a:rPr lang="pt-BR" i="1" dirty="0">
                <a:latin typeface="Verdana" panose="020B0604030504040204" pitchFamily="34" charset="0"/>
                <a:ea typeface="Verdana" panose="020B0604030504040204" pitchFamily="34" charset="0"/>
                <a:cs typeface="Verdana" panose="020B0604030504040204" pitchFamily="34" charset="0"/>
              </a:rPr>
              <a:t>...FECIT D</a:t>
            </a:r>
            <a:r>
              <a:rPr lang="pt-BR" dirty="0">
                <a:latin typeface="Verdana" panose="020B0604030504040204" pitchFamily="34" charset="0"/>
                <a:ea typeface="Verdana" panose="020B0604030504040204" pitchFamily="34" charset="0"/>
                <a:cs typeface="Verdana" panose="020B0604030504040204" pitchFamily="34" charset="0"/>
              </a:rPr>
              <a:t>]</a:t>
            </a:r>
            <a:r>
              <a:rPr lang="pt-BR" b="1" dirty="0">
                <a:latin typeface="Verdana" panose="020B0604030504040204" pitchFamily="34" charset="0"/>
                <a:ea typeface="Verdana" panose="020B0604030504040204" pitchFamily="34" charset="0"/>
                <a:cs typeface="Verdana" panose="020B0604030504040204" pitchFamily="34" charset="0"/>
              </a:rPr>
              <a:t>E</a:t>
            </a:r>
            <a:r>
              <a:rPr lang="pt-BR" dirty="0">
                <a:latin typeface="Verdana" panose="020B0604030504040204" pitchFamily="34" charset="0"/>
                <a:ea typeface="Verdana" panose="020B0604030504040204" pitchFamily="34" charset="0"/>
                <a:cs typeface="Verdana" panose="020B0604030504040204" pitchFamily="34" charset="0"/>
              </a:rPr>
              <a:t>[</a:t>
            </a:r>
            <a:r>
              <a:rPr lang="pt-BR" i="1" dirty="0">
                <a:latin typeface="Verdana" panose="020B0604030504040204" pitchFamily="34" charset="0"/>
                <a:ea typeface="Verdana" panose="020B0604030504040204" pitchFamily="34" charset="0"/>
                <a:cs typeface="Verdana" panose="020B0604030504040204" pitchFamily="34" charset="0"/>
              </a:rPr>
              <a:t>DICAVIT</a:t>
            </a:r>
            <a:r>
              <a:rPr lang="pt-BR" dirty="0" smtClean="0">
                <a:latin typeface="Verdana" panose="020B0604030504040204" pitchFamily="34" charset="0"/>
                <a:ea typeface="Verdana" panose="020B0604030504040204" pitchFamily="34" charset="0"/>
                <a:cs typeface="Verdana" panose="020B0604030504040204" pitchFamily="34" charset="0"/>
              </a:rPr>
              <a:t>]</a:t>
            </a:r>
          </a:p>
          <a:p>
            <a:endParaRPr lang="pt-BR" dirty="0" smtClean="0">
              <a:latin typeface="Verdana" panose="020B0604030504040204" pitchFamily="34" charset="0"/>
              <a:ea typeface="Verdana" panose="020B0604030504040204" pitchFamily="34" charset="0"/>
              <a:cs typeface="Verdana" panose="020B0604030504040204" pitchFamily="34" charset="0"/>
            </a:endParaRPr>
          </a:p>
          <a:p>
            <a:r>
              <a:rPr lang="pt-BR" dirty="0" smtClean="0">
                <a:latin typeface="Verdana" panose="020B0604030504040204" pitchFamily="34" charset="0"/>
                <a:ea typeface="Verdana" panose="020B0604030504040204" pitchFamily="34" charset="0"/>
                <a:cs typeface="Verdana" panose="020B0604030504040204" pitchFamily="34" charset="0"/>
              </a:rPr>
              <a:t> </a:t>
            </a:r>
            <a:endParaRPr lang="en-US" b="1" dirty="0" smtClean="0">
              <a:latin typeface="Verdana" panose="020B0604030504040204" pitchFamily="34" charset="0"/>
              <a:ea typeface="Verdana" panose="020B0604030504040204" pitchFamily="34" charset="0"/>
              <a:cs typeface="Verdana" panose="020B0604030504040204" pitchFamily="34" charset="0"/>
            </a:endParaRPr>
          </a:p>
          <a:p>
            <a:r>
              <a:rPr lang="nl-NL" dirty="0">
                <a:latin typeface="Verdana" panose="020B0604030504040204" pitchFamily="34" charset="0"/>
                <a:ea typeface="Verdana" panose="020B0604030504040204" pitchFamily="34" charset="0"/>
                <a:cs typeface="Verdana" panose="020B0604030504040204" pitchFamily="34" charset="0"/>
              </a:rPr>
              <a:t>Aan de goddelijke </a:t>
            </a:r>
            <a:r>
              <a:rPr lang="nl-NL" dirty="0" smtClean="0">
                <a:latin typeface="Verdana" panose="020B0604030504040204" pitchFamily="34" charset="0"/>
                <a:ea typeface="Verdana" panose="020B0604030504040204" pitchFamily="34" charset="0"/>
                <a:cs typeface="Verdana" panose="020B0604030504040204" pitchFamily="34" charset="0"/>
              </a:rPr>
              <a:t>Augustus </a:t>
            </a:r>
            <a:r>
              <a:rPr lang="nl-NL" dirty="0" err="1" smtClean="0">
                <a:latin typeface="Verdana" panose="020B0604030504040204" pitchFamily="34" charset="0"/>
                <a:ea typeface="Verdana" panose="020B0604030504040204" pitchFamily="34" charset="0"/>
                <a:cs typeface="Verdana" panose="020B0604030504040204" pitchFamily="34" charset="0"/>
              </a:rPr>
              <a:t>Tiberieum</a:t>
            </a:r>
            <a:r>
              <a:rPr lang="nl-NL" dirty="0" smtClean="0">
                <a:latin typeface="Verdana" panose="020B0604030504040204" pitchFamily="34" charset="0"/>
                <a:ea typeface="Verdana" panose="020B0604030504040204" pitchFamily="34" charset="0"/>
                <a:cs typeface="Verdana" panose="020B0604030504040204" pitchFamily="34" charset="0"/>
              </a:rPr>
              <a:t> Pontius </a:t>
            </a:r>
            <a:r>
              <a:rPr lang="nl-NL" dirty="0">
                <a:latin typeface="Verdana" panose="020B0604030504040204" pitchFamily="34" charset="0"/>
                <a:ea typeface="Verdana" panose="020B0604030504040204" pitchFamily="34" charset="0"/>
                <a:cs typeface="Verdana" panose="020B0604030504040204" pitchFamily="34" charset="0"/>
              </a:rPr>
              <a:t>Pilatus </a:t>
            </a:r>
            <a:r>
              <a:rPr lang="nl-NL" dirty="0" smtClean="0">
                <a:latin typeface="Verdana" panose="020B0604030504040204" pitchFamily="34" charset="0"/>
                <a:ea typeface="Verdana" panose="020B0604030504040204" pitchFamily="34" charset="0"/>
                <a:cs typeface="Verdana" panose="020B0604030504040204" pitchFamily="34" charset="0"/>
              </a:rPr>
              <a:t>de </a:t>
            </a:r>
            <a:r>
              <a:rPr lang="nl-NL" dirty="0">
                <a:latin typeface="Verdana" panose="020B0604030504040204" pitchFamily="34" charset="0"/>
                <a:ea typeface="Verdana" panose="020B0604030504040204" pitchFamily="34" charset="0"/>
                <a:cs typeface="Verdana" panose="020B0604030504040204" pitchFamily="34" charset="0"/>
              </a:rPr>
              <a:t>prefect van </a:t>
            </a:r>
            <a:r>
              <a:rPr lang="nl-NL" dirty="0" smtClean="0">
                <a:latin typeface="Verdana" panose="020B0604030504040204" pitchFamily="34" charset="0"/>
                <a:ea typeface="Verdana" panose="020B0604030504040204" pitchFamily="34" charset="0"/>
                <a:cs typeface="Verdana" panose="020B0604030504040204" pitchFamily="34" charset="0"/>
              </a:rPr>
              <a:t>Judea </a:t>
            </a:r>
            <a:r>
              <a:rPr lang="nl-NL" dirty="0">
                <a:latin typeface="Verdana" panose="020B0604030504040204" pitchFamily="34" charset="0"/>
                <a:ea typeface="Verdana" panose="020B0604030504040204" pitchFamily="34" charset="0"/>
                <a:cs typeface="Verdana" panose="020B0604030504040204" pitchFamily="34" charset="0"/>
              </a:rPr>
              <a:t>heeft [dit] </a:t>
            </a:r>
            <a:r>
              <a:rPr lang="nl-NL" dirty="0" smtClean="0">
                <a:latin typeface="Verdana" panose="020B0604030504040204" pitchFamily="34" charset="0"/>
                <a:ea typeface="Verdana" panose="020B0604030504040204" pitchFamily="34" charset="0"/>
                <a:cs typeface="Verdana" panose="020B0604030504040204" pitchFamily="34" charset="0"/>
              </a:rPr>
              <a:t>opgedragen</a:t>
            </a:r>
          </a:p>
          <a:p>
            <a:endParaRPr lang="nl-NL" dirty="0">
              <a:latin typeface="Verdana" panose="020B0604030504040204" pitchFamily="34" charset="0"/>
              <a:ea typeface="Verdana" panose="020B0604030504040204" pitchFamily="34" charset="0"/>
              <a:cs typeface="Verdana" panose="020B0604030504040204" pitchFamily="34" charset="0"/>
            </a:endParaRPr>
          </a:p>
          <a:p>
            <a:pPr algn="r"/>
            <a:r>
              <a:rPr lang="nl-NL" dirty="0" err="1" smtClean="0">
                <a:latin typeface="Verdana" panose="020B0604030504040204" pitchFamily="34" charset="0"/>
                <a:ea typeface="Verdana" panose="020B0604030504040204" pitchFamily="34" charset="0"/>
                <a:cs typeface="Verdana" panose="020B0604030504040204" pitchFamily="34" charset="0"/>
              </a:rPr>
              <a:t>Ceasarea</a:t>
            </a:r>
            <a:r>
              <a:rPr lang="nl-NL" dirty="0" smtClean="0">
                <a:latin typeface="Verdana" panose="020B0604030504040204" pitchFamily="34" charset="0"/>
                <a:ea typeface="Verdana" panose="020B0604030504040204" pitchFamily="34" charset="0"/>
                <a:cs typeface="Verdana" panose="020B0604030504040204" pitchFamily="34" charset="0"/>
              </a:rPr>
              <a:t> 1961</a:t>
            </a:r>
            <a:endParaRPr lang="nl-NL" b="1" dirty="0" smtClean="0">
              <a:latin typeface="Verdana" panose="020B0604030504040204" pitchFamily="34" charset="0"/>
              <a:ea typeface="Verdana" panose="020B0604030504040204" pitchFamily="34" charset="0"/>
              <a:cs typeface="Verdana" panose="020B0604030504040204" pitchFamily="34" charset="0"/>
            </a:endParaRPr>
          </a:p>
          <a:p>
            <a:endParaRPr lang="nl-NL" b="1" dirty="0">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2915816" y="3356992"/>
            <a:ext cx="2736304" cy="12241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02651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5" presetClass="entr" presetSubtype="0" repeatCount="indefinite"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anim calcmode="lin" valueType="num">
                                      <p:cBhvr>
                                        <p:cTn id="17" dur="2000" fill="hold"/>
                                        <p:tgtEl>
                                          <p:spTgt spid="3"/>
                                        </p:tgtEl>
                                        <p:attrNameLst>
                                          <p:attrName>ppt_w</p:attrName>
                                        </p:attrNameLst>
                                      </p:cBhvr>
                                      <p:tavLst>
                                        <p:tav tm="0" fmla="#ppt_w*sin(2.5*pi*$)">
                                          <p:val>
                                            <p:fltVal val="0"/>
                                          </p:val>
                                        </p:tav>
                                        <p:tav tm="100000">
                                          <p:val>
                                            <p:fltVal val="1"/>
                                          </p:val>
                                        </p:tav>
                                      </p:tavLst>
                                    </p:anim>
                                    <p:anim calcmode="lin" valueType="num">
                                      <p:cBhvr>
                                        <p:cTn id="18"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1038" y="3331940"/>
            <a:ext cx="9180000" cy="3293209"/>
          </a:xfrm>
          <a:prstGeom prst="rect">
            <a:avLst/>
          </a:prstGeom>
          <a:solidFill>
            <a:schemeClr val="tx1"/>
          </a:solidFill>
        </p:spPr>
        <p:txBody>
          <a:bodyPr wrap="square">
            <a:spAutoFit/>
          </a:bodyPr>
          <a:lstStyle/>
          <a:p>
            <a:pPr algn="ctr"/>
            <a:r>
              <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Jesjoea eindigde niet in het dodenrijk!</a:t>
            </a:r>
          </a:p>
          <a:p>
            <a:pPr algn="ctr"/>
            <a:endPar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“Indien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wij dan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met</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Christus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gestorven</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zijn, </a:t>
            </a:r>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Geloven/vertrouwen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wij, </a:t>
            </a:r>
            <a:endPar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dat </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wij ook </a:t>
            </a:r>
            <a:r>
              <a:rPr lang="nl-NL" sz="2400" i="1" dirty="0">
                <a:solidFill>
                  <a:schemeClr val="bg1"/>
                </a:solidFill>
                <a:latin typeface="Verdana" panose="020B0604030504040204" pitchFamily="34" charset="0"/>
                <a:ea typeface="Verdana" panose="020B0604030504040204" pitchFamily="34" charset="0"/>
                <a:cs typeface="Verdana" panose="020B0604030504040204" pitchFamily="34" charset="0"/>
              </a:rPr>
              <a:t>met Hem</a:t>
            </a:r>
            <a:r>
              <a:rPr lang="nl-NL" sz="2400" dirty="0">
                <a:solidFill>
                  <a:schemeClr val="bg1"/>
                </a:solidFill>
                <a:latin typeface="Verdana" panose="020B0604030504040204" pitchFamily="34" charset="0"/>
                <a:ea typeface="Verdana" panose="020B0604030504040204" pitchFamily="34" charset="0"/>
                <a:cs typeface="Verdana" panose="020B0604030504040204" pitchFamily="34" charset="0"/>
              </a:rPr>
              <a:t> zullen leven</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algn="ctr"/>
            <a:r>
              <a:rPr lang="nl-NL"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Rom.6:8</a:t>
            </a:r>
            <a:r>
              <a:rPr lang="nl-NL"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nl-NL"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nl-NL" sz="2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1421757828"/>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p>
                      <a:pPr algn="ctr"/>
                      <a:r>
                        <a:rPr lang="nl-NL" sz="1000" dirty="0" smtClean="0">
                          <a:solidFill>
                            <a:schemeClr val="bg1"/>
                          </a:solidFill>
                        </a:rPr>
                        <a:t>misdadigers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p>
                      <a:pPr algn="ctr"/>
                      <a:r>
                        <a:rPr lang="nl-NL" sz="1000" dirty="0" smtClean="0">
                          <a:solidFill>
                            <a:schemeClr val="bg1"/>
                          </a:solidFill>
                        </a:rPr>
                        <a:t>beschimping</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p>
                      <a:pPr algn="ctr"/>
                      <a:r>
                        <a:rPr lang="nl-NL" sz="1000" dirty="0" smtClean="0">
                          <a:solidFill>
                            <a:schemeClr val="bg1"/>
                          </a:solidFill>
                        </a:rPr>
                        <a:t>gestorven</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p>
                      <a:pPr algn="ctr"/>
                      <a:r>
                        <a:rPr lang="nl-NL" sz="1000" dirty="0" smtClean="0">
                          <a:solidFill>
                            <a:schemeClr val="bg1"/>
                          </a:solidFill>
                        </a:rPr>
                        <a:t>gescheurd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p>
                    <a:p>
                      <a:pPr algn="ctr"/>
                      <a:r>
                        <a:rPr lang="nl-NL" sz="1000" dirty="0" smtClean="0">
                          <a:solidFill>
                            <a:schemeClr val="bg1"/>
                          </a:solidFill>
                        </a:rPr>
                        <a:t>graflegging</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3155" b="18090"/>
          <a:stretch/>
        </p:blipFill>
        <p:spPr bwMode="auto">
          <a:xfrm>
            <a:off x="-11662" y="-18007"/>
            <a:ext cx="9165856" cy="3349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 5"/>
          <p:cNvSpPr/>
          <p:nvPr/>
        </p:nvSpPr>
        <p:spPr>
          <a:xfrm>
            <a:off x="6730132" y="-18007"/>
            <a:ext cx="2424062" cy="181588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algn="r"/>
            <a:r>
              <a:rPr lang="he-IL" sz="3200" b="1" dirty="0" smtClean="0">
                <a:cs typeface="+mj-cs"/>
              </a:rPr>
              <a:t>שְׁאוֹל</a:t>
            </a:r>
            <a:endParaRPr lang="nl-NL" sz="3200" b="1" dirty="0" smtClean="0">
              <a:cs typeface="+mj-cs"/>
            </a:endParaRPr>
          </a:p>
          <a:p>
            <a:r>
              <a:rPr lang="nl-NL" sz="3200" b="1" dirty="0" err="1">
                <a:cs typeface="+mj-cs"/>
              </a:rPr>
              <a:t>s</a:t>
            </a:r>
            <a:r>
              <a:rPr lang="nl-NL" sz="3200" b="1" dirty="0" err="1" smtClean="0">
                <a:cs typeface="+mj-cs"/>
              </a:rPr>
              <a:t>jeol</a:t>
            </a:r>
            <a:endParaRPr lang="nl-NL" sz="3200" b="1" dirty="0" smtClean="0">
              <a:cs typeface="+mj-cs"/>
            </a:endParaRPr>
          </a:p>
          <a:p>
            <a:r>
              <a:rPr lang="nl-NL" sz="2400" dirty="0" smtClean="0">
                <a:cs typeface="+mj-cs"/>
              </a:rPr>
              <a:t>65 x OT</a:t>
            </a:r>
          </a:p>
          <a:p>
            <a:r>
              <a:rPr lang="nl-NL" sz="2400" dirty="0" smtClean="0">
                <a:cs typeface="+mj-cs"/>
              </a:rPr>
              <a:t>10 x NT dodenrijk</a:t>
            </a:r>
          </a:p>
        </p:txBody>
      </p:sp>
    </p:spTree>
    <p:extLst>
      <p:ext uri="{BB962C8B-B14F-4D97-AF65-F5344CB8AC3E}">
        <p14:creationId xmlns:p14="http://schemas.microsoft.com/office/powerpoint/2010/main" val="1866021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060848"/>
            <a:ext cx="321945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el 2"/>
          <p:cNvGraphicFramePr>
            <a:graphicFrameLocks noGrp="1"/>
          </p:cNvGraphicFramePr>
          <p:nvPr>
            <p:extLst>
              <p:ext uri="{D42A27DB-BD31-4B8C-83A1-F6EECF244321}">
                <p14:modId xmlns:p14="http://schemas.microsoft.com/office/powerpoint/2010/main" val="347307337"/>
              </p:ext>
            </p:extLst>
          </p:nvPr>
        </p:nvGraphicFramePr>
        <p:xfrm>
          <a:off x="-48235" y="6489144"/>
          <a:ext cx="9180000" cy="396240"/>
        </p:xfrm>
        <a:graphic>
          <a:graphicData uri="http://schemas.openxmlformats.org/drawingml/2006/table">
            <a:tbl>
              <a:tblPr firstRow="1" bandRow="1">
                <a:tableStyleId>{5C22544A-7EE6-4342-B048-85BDC9FD1C3A}</a:tableStyleId>
              </a:tblPr>
              <a:tblGrid>
                <a:gridCol w="1020000"/>
                <a:gridCol w="1020000"/>
                <a:gridCol w="1020000"/>
                <a:gridCol w="1020000"/>
                <a:gridCol w="1020000"/>
                <a:gridCol w="1020000"/>
                <a:gridCol w="1020000"/>
                <a:gridCol w="1020000"/>
                <a:gridCol w="1020000"/>
              </a:tblGrid>
              <a:tr h="396000">
                <a:tc>
                  <a:txBody>
                    <a:bodyPr/>
                    <a:lstStyle/>
                    <a:p>
                      <a:pPr algn="ctr"/>
                      <a:r>
                        <a:rPr lang="nl-NL" sz="1000" dirty="0" smtClean="0">
                          <a:solidFill>
                            <a:schemeClr val="tx1"/>
                          </a:solidFill>
                        </a:rPr>
                        <a:t>1-5</a:t>
                      </a:r>
                    </a:p>
                    <a:p>
                      <a:pPr algn="ctr"/>
                      <a:r>
                        <a:rPr lang="nl-NL" sz="1000" dirty="0" smtClean="0">
                          <a:solidFill>
                            <a:schemeClr val="tx1"/>
                          </a:solidFill>
                        </a:rPr>
                        <a:t>bezeten</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3-9</a:t>
                      </a:r>
                    </a:p>
                    <a:p>
                      <a:pPr algn="ctr"/>
                      <a:r>
                        <a:rPr lang="nl-NL" sz="1000" dirty="0" smtClean="0">
                          <a:solidFill>
                            <a:schemeClr val="tx1"/>
                          </a:solidFill>
                        </a:rPr>
                        <a:t>de zaaier</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10-12</a:t>
                      </a:r>
                    </a:p>
                    <a:p>
                      <a:pPr algn="ctr"/>
                      <a:r>
                        <a:rPr lang="nl-NL" sz="1000" dirty="0" smtClean="0">
                          <a:solidFill>
                            <a:schemeClr val="tx1"/>
                          </a:solidFill>
                        </a:rPr>
                        <a:t>gelijkenissen</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13-20</a:t>
                      </a:r>
                    </a:p>
                    <a:p>
                      <a:pPr algn="ctr"/>
                      <a:r>
                        <a:rPr lang="nl-NL" sz="1000" dirty="0" smtClean="0">
                          <a:solidFill>
                            <a:schemeClr val="tx1"/>
                          </a:solidFill>
                        </a:rPr>
                        <a:t>uitleg </a:t>
                      </a:r>
                      <a:r>
                        <a:rPr lang="nl-NL" sz="1000" baseline="0" dirty="0" smtClean="0">
                          <a:solidFill>
                            <a:schemeClr val="tx1"/>
                          </a:solidFill>
                        </a:rPr>
                        <a:t> </a:t>
                      </a:r>
                      <a:r>
                        <a:rPr lang="nl-NL" sz="1000" dirty="0" smtClean="0">
                          <a:solidFill>
                            <a:schemeClr val="tx1"/>
                          </a:solidFill>
                        </a:rPr>
                        <a:t>zaaier</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21-23</a:t>
                      </a:r>
                    </a:p>
                    <a:p>
                      <a:pPr algn="ctr"/>
                      <a:r>
                        <a:rPr lang="nl-NL" sz="1000" dirty="0" smtClean="0">
                          <a:solidFill>
                            <a:schemeClr val="tx1"/>
                          </a:solidFill>
                        </a:rPr>
                        <a:t>de lamp</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24-25</a:t>
                      </a:r>
                    </a:p>
                    <a:p>
                      <a:pPr algn="ctr"/>
                      <a:r>
                        <a:rPr lang="nl-NL" sz="1000" dirty="0" smtClean="0">
                          <a:solidFill>
                            <a:schemeClr val="tx1"/>
                          </a:solidFill>
                        </a:rPr>
                        <a:t>de</a:t>
                      </a:r>
                      <a:r>
                        <a:rPr lang="nl-NL" sz="1000" baseline="0" dirty="0" smtClean="0">
                          <a:solidFill>
                            <a:schemeClr val="tx1"/>
                          </a:solidFill>
                        </a:rPr>
                        <a:t> maat</a:t>
                      </a:r>
                      <a:endParaRPr lang="nl-NL" sz="1000" dirty="0" smtClean="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26-29</a:t>
                      </a:r>
                    </a:p>
                    <a:p>
                      <a:pPr algn="ctr"/>
                      <a:r>
                        <a:rPr lang="nl-NL" sz="1000" dirty="0" smtClean="0">
                          <a:solidFill>
                            <a:schemeClr val="tx1"/>
                          </a:solidFill>
                        </a:rPr>
                        <a:t>het wonder</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30-32</a:t>
                      </a:r>
                    </a:p>
                    <a:p>
                      <a:pPr algn="ctr"/>
                      <a:r>
                        <a:rPr lang="nl-NL" sz="1000" dirty="0" smtClean="0">
                          <a:solidFill>
                            <a:schemeClr val="tx1"/>
                          </a:solidFill>
                        </a:rPr>
                        <a:t>Mosterdzaad</a:t>
                      </a:r>
                      <a:endParaRPr lang="nl-NL" sz="1000" dirty="0">
                        <a:solidFill>
                          <a:schemeClr val="tx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tx1"/>
                          </a:solidFill>
                        </a:rPr>
                        <a:t>35-41</a:t>
                      </a:r>
                    </a:p>
                    <a:p>
                      <a:pPr algn="ctr"/>
                      <a:r>
                        <a:rPr lang="nl-NL" sz="1000" dirty="0" smtClean="0">
                          <a:solidFill>
                            <a:schemeClr val="tx1"/>
                          </a:solidFill>
                        </a:rPr>
                        <a:t>storm</a:t>
                      </a:r>
                      <a:endParaRPr lang="nl-NL" sz="1000" dirty="0">
                        <a:solidFill>
                          <a:schemeClr val="tx1"/>
                        </a:solidFill>
                      </a:endParaRPr>
                    </a:p>
                  </a:txBody>
                  <a:tcPr>
                    <a:cell3D prstMaterial="dkEdge">
                      <a:bevel w="25400" h="25400" prst="angle"/>
                      <a:lightRig rig="flood" dir="t"/>
                    </a:cell3D>
                    <a:solidFill>
                      <a:srgbClr val="220B00"/>
                    </a:solidFill>
                  </a:tcPr>
                </a:tc>
              </a:tr>
            </a:tbl>
          </a:graphicData>
        </a:graphic>
      </p:graphicFrame>
    </p:spTree>
    <p:extLst>
      <p:ext uri="{BB962C8B-B14F-4D97-AF65-F5344CB8AC3E}">
        <p14:creationId xmlns:p14="http://schemas.microsoft.com/office/powerpoint/2010/main" val="832215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27384"/>
            <a:ext cx="9144000" cy="6524863"/>
          </a:xfrm>
          <a:prstGeom prst="rect">
            <a:avLst/>
          </a:prstGeom>
          <a:solidFill>
            <a:schemeClr val="tx1"/>
          </a:solidFill>
        </p:spPr>
        <p:txBody>
          <a:bodyPr wrap="square">
            <a:spAutoFit/>
          </a:bodyPr>
          <a:lstStyle/>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Marcus 15: </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des morgens vroeg, stelden de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met de oudsten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de gehele Raad, een besluit vast, en zij boeiden Jezus en zij leidden Hem weg en leverden Hem over aan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Pilatus</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Pilatus ondervroeg Hem: Zijt Gij de Koning der Joden? En Hij antwoordde hem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Gij zegt het.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brachten vele beschuldigingen tegen Hem 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Pilatus vroeg Hem wederom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Geeft Gij niets ten antwoord? Zie,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hoevele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beschuldigingen zij tegen U inbrengen.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gaf hem niets meer ten antwoord, zodat Pilatus zich verwonderde.</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Jezus en </a:t>
            </a:r>
            <a:r>
              <a:rPr lang="nl-NL" sz="800" b="1"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bij elk feest liet hij hun een gevangene los, voor wie zij dit vroegen.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Nu was er iemand, genaamd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gevangengezet met de oproermakers, die in het oproer een moord begaan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schare kwam naar voren en begon te eisen, dat hij hun deed, zoals hij gewoon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Wilt gij, dat ik u de Koning der Joden loslaat?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bemerkte, dat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Hem uit nijd overgeleverd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zetten de schare op, dat hij hun liever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zou loslaten.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wederom tot hen: Wat moet ik dan doen met Hem, die gij de Koning der Joden noemt?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schreeuwden wederom: Kruisig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Wat heeft Hij dan voor kwaad gedaan? Zij schreeuwden des te meer: Kruisig Hem!</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oordeelde het geraden de schare haar zin te geven en hij liet hun daarom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los en gaf Jezus, na Hem gegeseld te hebben, over om gekruisigd te worden.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soldaten nu leidden Hem weg tot binnen het hof, dat is het gerechtsgebouw, en riepen de gehele afdeling bijeen.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trokken Hem een purperen kleed aan en zetten Hem een kroon op, die zij van doornen gevlochten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begonnen Hem te begroeten: Wees gegroet, Gij Koning der Joden!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sloegen Hem met een riet op het hoofd en bespuwden Hem en zij vielen op de knieën en bewezen Hem hulde.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Hem bespot hadden, trokken zij Hem het purperen kleed uit en deden Hem zijn klederen aan.</a:t>
            </a: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leidden Hem weg om Hem te kruisigen.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presten een voorbijganger om zijn kruis te dragen, een zekere Simon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Cyrene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die van het land kwam, de vader van Alexander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Rufus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brachten Hem op de plaats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Golgota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Schedelplaats.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gaven Hem wijn, met mirre gemengd, doch Hij nam die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kruisigden Hem en verdeelden zijn klederen door het lot te werpen, wat ieder ervan krijgen zou.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was het derde uur, toen zij Hem kruisigden.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opschrift, dat de beschuldiging tegen Hem vermeldde, luidde: De Koning der Joden.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met Hem kruisigden zij twee rovers, één aan zijn rechterzijde en één aan zijn linkerzijde.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schriftwoord</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is vervuld geworden, dat zegt: En Hij is met de misdadigers gerekend.]</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voorbijgangers spraken lastertaal tegen Hem, schudden hun hoofd en zeiden: Ha, Gij, die de tempel afbreekt en in drie dagen opbouwt,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red Uzelf, kom af van het kruis!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Evenzo spotten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onder elkander samen met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zij zeiden: Anderen heeft Hij gered, Zichzelf kan Hij niet redden.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Laat de Christus, de Koning van Israël, nu afkomen van het kruis, dat wij het zien en geloven. Ook die met Hem gekruisigd waren beschimpten Hem.</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het zesde uur aangebroken was kwam er duisternis over het gehele land tot het negende 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op het negende uur riep Jezus met luider stem: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lama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sabachtani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Mijn God, mijn God, waarom hebt Gij Mij verlaten?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sommige van de omstanders, dit horende, zeiden: Zie, Hij roept Elia.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iemand liep toe, drenkte een spons met zure wijn, stak ze op een riet en gaf Hem te drinken, zeggende: Stil, laat ons zien, of Elia komt om Hem eraf te nemen.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Jezus slaakte een luide kreet en gaf de geest.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voorhangsel van de tempel scheurde in tweeën van boven tot beneden.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de hoofdman, die tegenover Hem stond, zag, dat Hij zó de geest gegeven had,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Waarlijk, deze mens was een Zoon Gods.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Er waren ook vrouwen, die uit de verte toeschouwden, onder wie ook 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Jakobus, de jongere, en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Salome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die, toen Hij in Galilea was, Hem volgden en Hem dienden, en vele andere vrouwen, die met Hem opgegaan waren naar Jeruzalem.</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het reeds avond geworden was, kwam, omdat het Voorbereiding, dat is de voorsabbat,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Jozef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Arimatea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een aanzienlijk lid van de Raad, die ook zelf het Koninkrijk Gods verwachtte; en hij waagde het naar Pilatus te gaan en het lichaam van Jezus te vragen.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bevreemdde Pilatus, dat Hij reeds gestorven zou zijn, en hij ontbood de hoofdman en vroeg hem, of Hij reeds lang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het van de hoofdman vernomen had, schonk hij het lichaam aan Jozef.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deze kocht linnen en hij nam Hem af van het kruis, wikkelde Hem in het linnen en legde Hem in een graf, dat in een rots uitgehouwen was, en hij wentelde een steen voor de ingang van het graf.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Maria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zagen, waar Hij was nedergelegd.</a:t>
            </a: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3086709850"/>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9454"/>
            <a:ext cx="620077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6012159" y="1196752"/>
            <a:ext cx="3096000" cy="5016758"/>
          </a:xfrm>
          <a:prstGeom prst="rect">
            <a:avLst/>
          </a:prstGeom>
          <a:solidFill>
            <a:schemeClr val="tx1"/>
          </a:solidFill>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b="1" dirty="0" err="1" smtClean="0">
                <a:latin typeface="Verdana" panose="020B0604030504040204" pitchFamily="34" charset="0"/>
                <a:ea typeface="Verdana" panose="020B0604030504040204" pitchFamily="34" charset="0"/>
                <a:cs typeface="Verdana" panose="020B0604030504040204" pitchFamily="34" charset="0"/>
              </a:rPr>
              <a:t>Philo</a:t>
            </a:r>
            <a:r>
              <a:rPr lang="nl-NL" sz="2000" b="1" dirty="0" smtClean="0">
                <a:latin typeface="Verdana" panose="020B0604030504040204" pitchFamily="34" charset="0"/>
                <a:ea typeface="Verdana" panose="020B0604030504040204" pitchFamily="34" charset="0"/>
                <a:cs typeface="Verdana" panose="020B0604030504040204" pitchFamily="34" charset="0"/>
              </a:rPr>
              <a:t> van Alexandrië </a:t>
            </a:r>
            <a:r>
              <a:rPr lang="nl-NL" sz="2000" dirty="0" smtClean="0">
                <a:latin typeface="Verdana" panose="020B0604030504040204" pitchFamily="34" charset="0"/>
                <a:ea typeface="Verdana" panose="020B0604030504040204" pitchFamily="34" charset="0"/>
                <a:cs typeface="Verdana" panose="020B0604030504040204" pitchFamily="34" charset="0"/>
              </a:rPr>
              <a:t>beschrijft Pilatus </a:t>
            </a:r>
            <a:r>
              <a:rPr lang="nl-NL" sz="2000" dirty="0">
                <a:latin typeface="Verdana" panose="020B0604030504040204" pitchFamily="34" charset="0"/>
                <a:ea typeface="Verdana" panose="020B0604030504040204" pitchFamily="34" charset="0"/>
                <a:cs typeface="Verdana" panose="020B0604030504040204" pitchFamily="34" charset="0"/>
              </a:rPr>
              <a:t>als een harde, onbuigzame man.</a:t>
            </a:r>
            <a:endParaRPr lang="nl-NL" sz="2000" b="1" dirty="0">
              <a:latin typeface="Verdana" panose="020B0604030504040204" pitchFamily="34" charset="0"/>
              <a:ea typeface="Verdana" panose="020B0604030504040204" pitchFamily="34" charset="0"/>
              <a:cs typeface="Verdana" panose="020B0604030504040204" pitchFamily="34" charset="0"/>
            </a:endParaRPr>
          </a:p>
          <a:p>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r>
              <a:rPr lang="nl-NL" sz="2000" dirty="0">
                <a:latin typeface="Verdana" panose="020B0604030504040204" pitchFamily="34" charset="0"/>
                <a:ea typeface="Verdana" panose="020B0604030504040204" pitchFamily="34" charset="0"/>
                <a:cs typeface="Verdana" panose="020B0604030504040204" pitchFamily="34" charset="0"/>
              </a:rPr>
              <a:t>Volgens </a:t>
            </a:r>
            <a:r>
              <a:rPr lang="nl-NL" sz="2000" b="1" dirty="0">
                <a:latin typeface="Verdana" panose="020B0604030504040204" pitchFamily="34" charset="0"/>
                <a:ea typeface="Verdana" panose="020B0604030504040204" pitchFamily="34" charset="0"/>
                <a:cs typeface="Verdana" panose="020B0604030504040204" pitchFamily="34" charset="0"/>
              </a:rPr>
              <a:t>Josephus</a:t>
            </a:r>
            <a:r>
              <a:rPr lang="nl-NL" sz="2000" dirty="0">
                <a:latin typeface="Verdana" panose="020B0604030504040204" pitchFamily="34" charset="0"/>
                <a:ea typeface="Verdana" panose="020B0604030504040204" pitchFamily="34" charset="0"/>
                <a:cs typeface="Verdana" panose="020B0604030504040204" pitchFamily="34" charset="0"/>
              </a:rPr>
              <a:t> stond Pilatus zelf bekend om zijn opvallend respectloze en intolerante beleid jegens de Joodse godsdienst.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a:p>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endParaRPr lang="nl-NL" sz="2000" b="1" dirty="0" smtClean="0">
              <a:latin typeface="Verdana" panose="020B0604030504040204" pitchFamily="34" charset="0"/>
              <a:ea typeface="Verdana" panose="020B0604030504040204" pitchFamily="34" charset="0"/>
              <a:cs typeface="Verdana" panose="020B0604030504040204" pitchFamily="34" charset="0"/>
            </a:endParaRPr>
          </a:p>
          <a:p>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069953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27384"/>
            <a:ext cx="9144000" cy="7078861"/>
          </a:xfrm>
          <a:prstGeom prst="rect">
            <a:avLst/>
          </a:prstGeom>
          <a:solidFill>
            <a:schemeClr val="tx1"/>
          </a:solidFill>
        </p:spPr>
        <p:txBody>
          <a:bodyPr wrap="square">
            <a:spAutoFit/>
          </a:bodyPr>
          <a:lstStyle/>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Marcus 15: </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des morgens vroeg, stelden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met de oudsten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 gehele Raad, een besluit vast, en zij boeiden Jezus en zij leidden Hem weg en leverden Hem over aan Pilatus</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Pilatus ondervroeg Hem: Zijt Gij de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Koning der Joden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Hij antwoordde hem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Gij zegt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het [</a:t>
            </a:r>
            <a:r>
              <a:rPr lang="el-GR" sz="2000" b="1" dirty="0">
                <a:solidFill>
                  <a:schemeClr val="bg1"/>
                </a:solidFill>
                <a:latin typeface="Times New Roman" panose="02020603050405020304" pitchFamily="18" charset="0"/>
                <a:cs typeface="Times New Roman" panose="02020603050405020304" pitchFamily="18" charset="0"/>
              </a:rPr>
              <a:t>Σὺ </a:t>
            </a:r>
            <a:r>
              <a:rPr lang="el-GR" sz="2000" b="1" dirty="0" smtClean="0">
                <a:solidFill>
                  <a:schemeClr val="bg1"/>
                </a:solidFill>
                <a:latin typeface="Times New Roman" panose="02020603050405020304" pitchFamily="18" charset="0"/>
                <a:cs typeface="Times New Roman" panose="02020603050405020304" pitchFamily="18" charset="0"/>
              </a:rPr>
              <a:t>λέγεις</a:t>
            </a:r>
            <a:r>
              <a:rPr lang="nl-NL" sz="2000" b="1" dirty="0" smtClean="0">
                <a:solidFill>
                  <a:schemeClr val="bg1"/>
                </a:solidFill>
                <a:latin typeface="Times New Roman" panose="02020603050405020304" pitchFamily="18" charset="0"/>
                <a:cs typeface="Times New Roman" panose="02020603050405020304" pitchFamily="18" charset="0"/>
              </a:rPr>
              <a:t>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su</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legeis</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de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brachten vele beschuldigingen tegen Hem in.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Pilatus vroeg Hem wederom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Geeft Gij niets ten antwoord? Zie,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hoevele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beschuldigingen zij tegen U inbrengen.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Doch Jezus gaf hem niets meer ten antwoord, zodat Pilatus zich verwonderde.</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Jezus en </a:t>
            </a:r>
            <a:r>
              <a:rPr lang="nl-NL" sz="800" b="1"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bij elk feest liet hij hun een gevangene los, voor wie zij dit vroegen.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Nu was er iemand, genaamd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gevangengezet met de oproermakers, die in het oproer een moord begaan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schare kwam naar voren en begon te eisen, dat hij hun deed, zoals hij gewoon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Wilt gij, dat ik u de Koning der Joden loslaat?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bemerkte, dat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Hem uit nijd overgeleverd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zetten de schare op, dat hij hun liever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zou loslaten.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wederom tot hen: Wat moet ik dan doen met Hem, die gij de Koning der Joden noemt?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schreeuwden wederom: Kruisig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Wat heeft Hij dan voor kwaad gedaan? Zij schreeuwden des te meer: Kruisig Hem!</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oordeelde het geraden de schare haar zin te geven en hij liet hun daarom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los en gaf Jezus, na Hem gegeseld te hebben, over om gekruisigd te worden.</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bespotting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De soldaten nu leidden Hem weg tot binnen het hof, dat is het gerechtsgebouw, en riepen de gehele afdeling bijeen.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trokken Hem een purperen kleed aan en zetten Hem een kroon op, die zij van doornen gevlochten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begonnen Hem te begroeten: Wees gegroet, Gij Koning der Joden!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sloegen Hem met een riet op het hoofd en bespuwden Hem en zij vielen op de knieën en bewezen Hem hulde.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Hem bespot hadden, trokken zij Hem het purperen kleed uit en deden Hem zijn klederen aan.</a:t>
            </a: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leidden Hem weg om Hem te kruisigen.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presten een voorbijganger om zijn kruis te dragen, een zekere Simon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Cyrene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die van het land kwam, de vader van Alexander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Rufus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kruisiging</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brachten Hem op de plaats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Golgota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Schedelplaats.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gaven Hem wijn, met mirre gemengd, doch Hij nam die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kruisigden Hem en verdeelden zijn klederen door het lot te werpen, wat ieder ervan krijgen zou.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was het derde uur, toen zij Hem kruisigden.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opschrift, dat de beschuldiging tegen Hem vermeldde, luidde: De Koning der Joden.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met Hem kruisigden zij twee rovers, één aan zijn rechterzijde en één aan zijn linkerzijde.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schriftwoord</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is vervuld geworden, dat zegt: En Hij is met de misdadigers gerekend.]</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voorbijgangers spraken lastertaal tegen Hem, schudden hun hoofd en zeiden: Ha, Gij, die de tempel afbreekt en in drie dagen opbouwt,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red Uzelf, kom af van het kruis!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Evenzo spotten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onder elkander samen met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zij zeiden: Anderen heeft Hij gered, Zichzelf kan Hij niet redden.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Laat de Christus, de Koning van Israël, nu afkomen van het kruis, dat wij het zien en geloven. Ook die met Hem gekruisigd waren beschimpten Hem.</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Het sterven van Jezus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het zesde uur aangebroken was kwam er duisternis over het gehele land tot het negende 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op het negende uur riep Jezus met luider stem: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lama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sabachtani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Mijn God, mijn God, waarom hebt Gij Mij verlaten?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sommige van de omstanders, dit horende, zeiden: Zie, Hij roept Elia.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iemand liep toe, drenkte een spons met zure wijn, stak ze op een riet en gaf Hem te drinken, zeggende: Stil, laat ons zien, of Elia komt om Hem eraf te nemen.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Jezus slaakte een luide kreet en gaf de geest.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voorhangsel van de tempel scheurde in tweeën van boven tot beneden.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de hoofdman, die tegenover Hem stond, zag, dat Hij zó de geest gegeven had,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Waarlijk, deze mens was een Zoon Gods.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Er waren ook vrouwen, die uit de verte toeschouwden, onder wie ook 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Jakobus, de jongere, en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Salome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die, toen Hij in Galilea was, Hem volgden en Hem dienden, en vele andere vrouwen, die met Hem opgegaan waren naar Jeruzalem.</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begrafenis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het reeds avond geworden was, kwam, omdat het Voorbereiding, dat is de voorsabbat,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Jozef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Arimatea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een aanzienlijk lid van de Raad, die ook zelf het Koninkrijk Gods verwachtte; en hij waagde het naar Pilatus te gaan en het lichaam van Jezus te vragen.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bevreemdde Pilatus, dat Hij reeds gestorven zou zijn, en hij ontbood de hoofdman en vroeg hem, of Hij reeds lang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het van de hoofdman vernomen had, schonk hij het lichaam aan Jozef.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deze kocht linnen en hij nam Hem af van het kruis, wikkelde Hem in het linnen en legde Hem in een graf, dat in een rots uitgehouwen was, en hij wentelde een steen voor de ingang van het graf.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zagen, waar Hij was nedergelegd.</a:t>
            </a: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2210578874"/>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0" y="2204864"/>
            <a:ext cx="9144000" cy="163121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Marcus 14: 61</a:t>
            </a:r>
          </a:p>
          <a:p>
            <a:r>
              <a:rPr lang="nl-NL" sz="20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“Toen </a:t>
            </a: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vroeg de ​hogepriester​ hem: ‘Bent u de ​</a:t>
            </a:r>
            <a:r>
              <a:rPr lang="nl-NL" sz="2000" b="1" i="1" dirty="0" err="1">
                <a:solidFill>
                  <a:prstClr val="white"/>
                </a:solidFill>
                <a:latin typeface="Verdana" panose="020B0604030504040204" pitchFamily="34" charset="0"/>
                <a:ea typeface="Verdana" panose="020B0604030504040204" pitchFamily="34" charset="0"/>
                <a:cs typeface="Verdana" panose="020B0604030504040204" pitchFamily="34" charset="0"/>
              </a:rPr>
              <a:t>messias</a:t>
            </a: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 de Zoon van de Gezegende?’ </a:t>
            </a:r>
            <a:r>
              <a:rPr lang="nl-NL" sz="2000" i="1" baseline="30000" dirty="0">
                <a:solidFill>
                  <a:prstClr val="white"/>
                </a:solidFill>
                <a:latin typeface="Verdana" panose="020B0604030504040204" pitchFamily="34" charset="0"/>
                <a:ea typeface="Verdana" panose="020B0604030504040204" pitchFamily="34" charset="0"/>
                <a:cs typeface="Verdana" panose="020B0604030504040204" pitchFamily="34" charset="0"/>
              </a:rPr>
              <a:t>62</a:t>
            </a: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Jezus​ zei: ‘</a:t>
            </a: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Dat ben </a:t>
            </a: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ik </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el-GR" sz="2000" b="1" dirty="0" smtClean="0">
                <a:latin typeface="Times New Roman" panose="02020603050405020304" pitchFamily="18" charset="0"/>
                <a:cs typeface="Times New Roman" panose="02020603050405020304" pitchFamily="18" charset="0"/>
              </a:rPr>
              <a:t>Ἐγώ</a:t>
            </a:r>
            <a:r>
              <a:rPr lang="el-GR" sz="2000" b="1" dirty="0">
                <a:latin typeface="Times New Roman" panose="02020603050405020304" pitchFamily="18" charset="0"/>
                <a:cs typeface="Times New Roman" panose="02020603050405020304" pitchFamily="18" charset="0"/>
              </a:rPr>
              <a:t> εἰμι </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ego </a:t>
            </a:r>
            <a:r>
              <a:rPr lang="nl-NL" sz="2000" b="1"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emi</a:t>
            </a:r>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en u zult de ​Mensenzoon​ aan de rechterhand van de Machtige zien zitten </a:t>
            </a:r>
            <a:r>
              <a:rPr lang="nl-NL" sz="20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en </a:t>
            </a: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hem zien komen op de wolken van de hemel’</a:t>
            </a:r>
            <a:endParaRPr lang="nl-NL" sz="2000" i="1" dirty="0">
              <a:latin typeface="Verdana" panose="020B0604030504040204" pitchFamily="34" charset="0"/>
              <a:ea typeface="Verdana" panose="020B0604030504040204" pitchFamily="34" charset="0"/>
              <a:cs typeface="Verdana" panose="020B0604030504040204" pitchFamily="34" charset="0"/>
            </a:endParaRPr>
          </a:p>
        </p:txBody>
      </p:sp>
      <p:sp>
        <p:nvSpPr>
          <p:cNvPr id="3" name="Rechthoek 2"/>
          <p:cNvSpPr/>
          <p:nvPr/>
        </p:nvSpPr>
        <p:spPr>
          <a:xfrm>
            <a:off x="-1066" y="3937699"/>
            <a:ext cx="9144000" cy="172354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r"/>
            <a:r>
              <a:rPr lang="he-IL" dirty="0">
                <a:solidFill>
                  <a:schemeClr val="bg1"/>
                </a:solidFill>
              </a:rPr>
              <a:t>  </a:t>
            </a:r>
            <a:r>
              <a:rPr lang="he-IL" sz="4000" b="1" dirty="0" smtClean="0">
                <a:solidFill>
                  <a:schemeClr val="bg1"/>
                </a:solidFill>
                <a:cs typeface="+mj-cs"/>
              </a:rPr>
              <a:t>אֲנִי </a:t>
            </a:r>
            <a:r>
              <a:rPr lang="he-IL" sz="4000" b="1" dirty="0">
                <a:solidFill>
                  <a:schemeClr val="bg1"/>
                </a:solidFill>
                <a:cs typeface="+mj-cs"/>
              </a:rPr>
              <a:t>יְהוָה </a:t>
            </a:r>
            <a:r>
              <a:rPr lang="he-IL" sz="4000" dirty="0" smtClean="0">
                <a:solidFill>
                  <a:schemeClr val="bg1"/>
                </a:solidFill>
                <a:cs typeface="+mj-cs"/>
              </a:rPr>
              <a:t>רִאשׁוֹן </a:t>
            </a:r>
            <a:r>
              <a:rPr lang="he-IL" sz="4000" dirty="0">
                <a:solidFill>
                  <a:schemeClr val="bg1"/>
                </a:solidFill>
                <a:cs typeface="+mj-cs"/>
              </a:rPr>
              <a:t>וְאֶת-אַחֲרֹנִים </a:t>
            </a:r>
            <a:r>
              <a:rPr lang="he-IL" sz="4000" b="1" dirty="0" smtClean="0">
                <a:solidFill>
                  <a:schemeClr val="bg1"/>
                </a:solidFill>
                <a:cs typeface="+mj-cs"/>
              </a:rPr>
              <a:t>אֲנִי-הוּא</a:t>
            </a:r>
            <a:r>
              <a:rPr lang="he-IL" dirty="0" smtClean="0">
                <a:solidFill>
                  <a:schemeClr val="bg1"/>
                </a:solidFill>
              </a:rPr>
              <a:t> </a:t>
            </a:r>
            <a:r>
              <a:rPr lang="nl-NL" dirty="0">
                <a:solidFill>
                  <a:schemeClr val="bg1"/>
                </a:solidFill>
                <a:latin typeface="Times New Roman"/>
              </a:rPr>
              <a:t> </a:t>
            </a:r>
            <a:endParaRPr lang="nl-NL" dirty="0" smtClean="0">
              <a:solidFill>
                <a:schemeClr val="bg1"/>
              </a:solidFill>
              <a:latin typeface="Times New Roman"/>
            </a:endParaRPr>
          </a:p>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Ani JHWH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risjon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we et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acharaonim</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ani hoe</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Ik</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de Here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die de eerste ben, en bij de laatsten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ben Ik dezelfde</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(Jes.41:4b)</a:t>
            </a:r>
          </a:p>
          <a:p>
            <a:r>
              <a:rPr lang="nl-NL"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Ook: Jes.43:10,13.25; 46:4; 48:12; 52:6</a:t>
            </a:r>
          </a:p>
          <a:p>
            <a:r>
              <a:rPr lang="nl-NL"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LXX: </a:t>
            </a:r>
            <a:r>
              <a:rPr lang="el-GR" b="1" dirty="0">
                <a:latin typeface="Verdana" panose="020B0604030504040204" pitchFamily="34" charset="0"/>
                <a:ea typeface="Verdana" panose="020B0604030504040204" pitchFamily="34" charset="0"/>
                <a:cs typeface="Verdana" panose="020B0604030504040204" pitchFamily="34" charset="0"/>
              </a:rPr>
              <a:t>Ἐγώ </a:t>
            </a:r>
            <a:r>
              <a:rPr lang="el-GR" b="1" dirty="0" smtClean="0">
                <a:latin typeface="Verdana" panose="020B0604030504040204" pitchFamily="34" charset="0"/>
                <a:ea typeface="Verdana" panose="020B0604030504040204" pitchFamily="34" charset="0"/>
                <a:cs typeface="Verdana" panose="020B0604030504040204" pitchFamily="34" charset="0"/>
              </a:rPr>
              <a:t>εἰμι</a:t>
            </a:r>
            <a:r>
              <a:rPr lang="nl-NL" b="1" dirty="0" smtClean="0">
                <a:latin typeface="Verdana" panose="020B0604030504040204" pitchFamily="34" charset="0"/>
                <a:ea typeface="Verdana" panose="020B0604030504040204" pitchFamily="34" charset="0"/>
                <a:cs typeface="Verdana" panose="020B0604030504040204" pitchFamily="34" charset="0"/>
              </a:rPr>
              <a:t>-ego </a:t>
            </a:r>
            <a:r>
              <a:rPr lang="nl-NL" b="1" dirty="0" err="1" smtClean="0">
                <a:latin typeface="Verdana" panose="020B0604030504040204" pitchFamily="34" charset="0"/>
                <a:ea typeface="Verdana" panose="020B0604030504040204" pitchFamily="34" charset="0"/>
                <a:cs typeface="Verdana" panose="020B0604030504040204" pitchFamily="34" charset="0"/>
              </a:rPr>
              <a:t>emi</a:t>
            </a:r>
            <a:endParaRPr lang="nl-NL"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a:off x="12926" y="5745450"/>
            <a:ext cx="9130008" cy="70788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sz="2000" dirty="0" smtClean="0">
                <a:latin typeface="Verdana" panose="020B0604030504040204" pitchFamily="34" charset="0"/>
                <a:ea typeface="Verdana" panose="020B0604030504040204" pitchFamily="34" charset="0"/>
                <a:cs typeface="Verdana" panose="020B0604030504040204" pitchFamily="34" charset="0"/>
              </a:rPr>
              <a:t>Joh.8:58 “Jezus </a:t>
            </a:r>
            <a:r>
              <a:rPr lang="nl-NL" sz="2000" dirty="0" err="1">
                <a:latin typeface="Verdana" panose="020B0604030504040204" pitchFamily="34" charset="0"/>
                <a:ea typeface="Verdana" panose="020B0604030504040204" pitchFamily="34" charset="0"/>
                <a:cs typeface="Verdana" panose="020B0604030504040204" pitchFamily="34" charset="0"/>
              </a:rPr>
              <a:t>zeide</a:t>
            </a:r>
            <a:r>
              <a:rPr lang="nl-NL" sz="2000" dirty="0">
                <a:latin typeface="Verdana" panose="020B0604030504040204" pitchFamily="34" charset="0"/>
                <a:ea typeface="Verdana" panose="020B0604030504040204" pitchFamily="34" charset="0"/>
                <a:cs typeface="Verdana" panose="020B0604030504040204" pitchFamily="34" charset="0"/>
              </a:rPr>
              <a:t> tot hen: Voorwaar, voorwaar, Ik zeg u: Eer Abraham was, ben </a:t>
            </a:r>
            <a:r>
              <a:rPr lang="nl-NL" sz="2000" dirty="0" smtClean="0">
                <a:latin typeface="Verdana" panose="020B0604030504040204" pitchFamily="34" charset="0"/>
                <a:ea typeface="Verdana" panose="020B0604030504040204" pitchFamily="34" charset="0"/>
                <a:cs typeface="Verdana" panose="020B0604030504040204" pitchFamily="34" charset="0"/>
              </a:rPr>
              <a:t>Ik </a:t>
            </a:r>
            <a:r>
              <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el-GR" sz="2000" b="1" dirty="0">
                <a:latin typeface="Times New Roman" panose="02020603050405020304" pitchFamily="18" charset="0"/>
                <a:cs typeface="Times New Roman" panose="02020603050405020304" pitchFamily="18" charset="0"/>
              </a:rPr>
              <a:t>Ἐγώ εἰμι </a:t>
            </a:r>
            <a:r>
              <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rPr>
              <a:t>– ego </a:t>
            </a:r>
            <a:r>
              <a:rPr lang="nl-NL" sz="2000" b="1" dirty="0" err="1">
                <a:solidFill>
                  <a:prstClr val="white"/>
                </a:solidFill>
                <a:latin typeface="Verdana" panose="020B0604030504040204" pitchFamily="34" charset="0"/>
                <a:ea typeface="Verdana" panose="020B0604030504040204" pitchFamily="34" charset="0"/>
                <a:cs typeface="Verdana" panose="020B0604030504040204" pitchFamily="34" charset="0"/>
              </a:rPr>
              <a:t>emi</a:t>
            </a:r>
            <a:r>
              <a:rPr lang="nl-NL" sz="2000" b="1"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latin typeface="Verdana" panose="020B0604030504040204" pitchFamily="34" charset="0"/>
                <a:ea typeface="Verdana" panose="020B0604030504040204" pitchFamily="34" charset="0"/>
                <a:cs typeface="Verdana" panose="020B0604030504040204" pitchFamily="34" charset="0"/>
              </a:rPr>
              <a:t>.”</a:t>
            </a:r>
            <a:endParaRPr lang="nl-NL" sz="2000" dirty="0">
              <a:latin typeface="Verdana" panose="020B0604030504040204" pitchFamily="34" charset="0"/>
              <a:ea typeface="Verdana" panose="020B0604030504040204" pitchFamily="34" charset="0"/>
              <a:cs typeface="Verdana" panose="020B0604030504040204" pitchFamily="34" charset="0"/>
            </a:endParaRPr>
          </a:p>
        </p:txBody>
      </p:sp>
      <p:sp>
        <p:nvSpPr>
          <p:cNvPr id="6" name="Rechthoek 5"/>
          <p:cNvSpPr/>
          <p:nvPr/>
        </p:nvSpPr>
        <p:spPr>
          <a:xfrm>
            <a:off x="5364088" y="2852936"/>
            <a:ext cx="2592288" cy="36004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467544" y="5301208"/>
            <a:ext cx="2592288" cy="36004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2948786" y="6086617"/>
            <a:ext cx="2592288" cy="36004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3131840" y="802282"/>
            <a:ext cx="4320480" cy="2880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800327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repeatCount="indefinite"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45" presetClass="entr" presetSubtype="0" repeatCount="indefinite"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ppt_w</p:attrName>
                                        </p:attrNameLst>
                                      </p:cBhvr>
                                      <p:tavLst>
                                        <p:tav tm="0" fmla="#ppt_w*sin(2.5*pi*$)">
                                          <p:val>
                                            <p:fltVal val="0"/>
                                          </p:val>
                                        </p:tav>
                                        <p:tav tm="100000">
                                          <p:val>
                                            <p:fltVal val="1"/>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45" presetClass="entr" presetSubtype="0" repeatCount="indefinite"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ppt_w</p:attrName>
                                        </p:attrNameLst>
                                      </p:cBhvr>
                                      <p:tavLst>
                                        <p:tav tm="0" fmla="#ppt_w*sin(2.5*pi*$)">
                                          <p:val>
                                            <p:fltVal val="0"/>
                                          </p:val>
                                        </p:tav>
                                        <p:tav tm="100000">
                                          <p:val>
                                            <p:fltVal val="1"/>
                                          </p:val>
                                        </p:tav>
                                      </p:tavLst>
                                    </p:anim>
                                    <p:anim calcmode="lin" valueType="num">
                                      <p:cBhvr>
                                        <p:cTn id="33"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45" presetClass="entr" presetSubtype="0" repeatCount="indefinite"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000"/>
                                        <p:tgtEl>
                                          <p:spTgt spid="9"/>
                                        </p:tgtEl>
                                      </p:cBhvr>
                                    </p:animEffect>
                                    <p:anim calcmode="lin" valueType="num">
                                      <p:cBhvr>
                                        <p:cTn id="44" dur="2000" fill="hold"/>
                                        <p:tgtEl>
                                          <p:spTgt spid="9"/>
                                        </p:tgtEl>
                                        <p:attrNameLst>
                                          <p:attrName>ppt_w</p:attrName>
                                        </p:attrNameLst>
                                      </p:cBhvr>
                                      <p:tavLst>
                                        <p:tav tm="0" fmla="#ppt_w*sin(2.5*pi*$)">
                                          <p:val>
                                            <p:fltVal val="0"/>
                                          </p:val>
                                        </p:tav>
                                        <p:tav tm="100000">
                                          <p:val>
                                            <p:fltVal val="1"/>
                                          </p:val>
                                        </p:tav>
                                      </p:tavLst>
                                    </p:anim>
                                    <p:anim calcmode="lin" valueType="num">
                                      <p:cBhvr>
                                        <p:cTn id="45"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p:cNvGraphicFramePr>
            <a:graphicFrameLocks noGrp="1"/>
          </p:cNvGraphicFramePr>
          <p:nvPr>
            <p:extLst>
              <p:ext uri="{D42A27DB-BD31-4B8C-83A1-F6EECF244321}">
                <p14:modId xmlns:p14="http://schemas.microsoft.com/office/powerpoint/2010/main" val="3778141856"/>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2" name="Rechthoek 1"/>
          <p:cNvSpPr/>
          <p:nvPr/>
        </p:nvSpPr>
        <p:spPr>
          <a:xfrm>
            <a:off x="3656334" y="-27384"/>
            <a:ext cx="5487666" cy="5688000"/>
          </a:xfrm>
          <a:prstGeom prst="rect">
            <a:avLst/>
          </a:prstGeom>
          <a:solidFill>
            <a:schemeClr val="tx1"/>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endParaRPr lang="nl-NL" sz="4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sz="4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JESJOEA</a:t>
            </a:r>
          </a:p>
          <a:p>
            <a:pPr algn="ctr"/>
            <a:r>
              <a:rPr lang="nl-NL" sz="24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 MESSIAS </a:t>
            </a:r>
            <a:r>
              <a:rPr lang="nl-NL" sz="14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Marcus </a:t>
            </a:r>
            <a:r>
              <a:rPr lang="nl-NL" sz="1400" b="1" i="1" dirty="0">
                <a:solidFill>
                  <a:prstClr val="white"/>
                </a:solidFill>
                <a:latin typeface="Verdana" panose="020B0604030504040204" pitchFamily="34" charset="0"/>
                <a:ea typeface="Verdana" panose="020B0604030504040204" pitchFamily="34" charset="0"/>
                <a:cs typeface="Verdana" panose="020B0604030504040204" pitchFamily="34" charset="0"/>
              </a:rPr>
              <a:t>14:61 </a:t>
            </a:r>
            <a:endParaRPr lang="nl-NL" sz="14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KONING DER JODEN </a:t>
            </a:r>
            <a:r>
              <a:rPr lang="nl-NL" sz="14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Marcus </a:t>
            </a:r>
            <a:r>
              <a:rPr lang="nl-NL" sz="1400" b="1" i="1" dirty="0">
                <a:solidFill>
                  <a:prstClr val="white"/>
                </a:solidFill>
                <a:latin typeface="Verdana" panose="020B0604030504040204" pitchFamily="34" charset="0"/>
                <a:ea typeface="Verdana" panose="020B0604030504040204" pitchFamily="34" charset="0"/>
                <a:cs typeface="Verdana" panose="020B0604030504040204" pitchFamily="34" charset="0"/>
              </a:rPr>
              <a:t>15:2 </a:t>
            </a:r>
            <a:endParaRPr lang="nl-NL" sz="14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endParaRPr lang="nl-NL" sz="24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nl-NL" sz="24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Iedere koning der Joden </a:t>
            </a:r>
          </a:p>
          <a:p>
            <a:pPr algn="ctr"/>
            <a:r>
              <a:rPr lang="nl-NL" sz="24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is een Messias; </a:t>
            </a:r>
          </a:p>
          <a:p>
            <a:pPr algn="ctr"/>
            <a:r>
              <a:rPr lang="nl-NL" sz="24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gezalfde</a:t>
            </a:r>
          </a:p>
          <a:p>
            <a:pPr algn="ctr"/>
            <a:endParaRPr lang="nl-NL" sz="2400"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endParaRPr lang="nl-NL" sz="24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endParaRPr lang="nl-NL" sz="2400" i="1"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endParaRPr lang="nl-NL" sz="2400" i="1" dirty="0" smtClean="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endParaRPr lang="nl-NL" sz="2400" i="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8196" name="Picture 4" descr="http://i1.wp.com/www.histreasureseekers.com/wp-content/uploads/2011/08/david_anointed-1.jpg"/>
          <p:cNvPicPr>
            <a:picLocks noChangeAspect="1" noChangeArrowheads="1"/>
          </p:cNvPicPr>
          <p:nvPr/>
        </p:nvPicPr>
        <p:blipFill rotWithShape="1">
          <a:blip r:embed="rId3">
            <a:extLst>
              <a:ext uri="{28A0092B-C50C-407E-A947-70E740481C1C}">
                <a14:useLocalDpi xmlns:a14="http://schemas.microsoft.com/office/drawing/2010/main" val="0"/>
              </a:ext>
            </a:extLst>
          </a:blip>
          <a:srcRect r="35959"/>
          <a:stretch/>
        </p:blipFill>
        <p:spPr bwMode="auto">
          <a:xfrm>
            <a:off x="0" y="-25053"/>
            <a:ext cx="3656334" cy="56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476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27384"/>
            <a:ext cx="9144000" cy="8433078"/>
          </a:xfrm>
          <a:prstGeom prst="rect">
            <a:avLst/>
          </a:prstGeom>
          <a:solidFill>
            <a:schemeClr val="tx1"/>
          </a:solidFill>
        </p:spPr>
        <p:txBody>
          <a:bodyPr wrap="square">
            <a:spAutoFit/>
          </a:bodyPr>
          <a:lstStyle/>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Marcus 15: </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des morgens vroeg, stelden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met de oudsten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 gehele Raad, een besluit vast, en zij boeiden Jezus en zij leidden Hem weg en leverden Hem over aan Pilatus</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Pilatus ondervroeg Hem: Zijt Gij de Koning der Joden? En Hij antwoordde hem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Gij zegt het.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brachten vele beschuldigingen tegen Hem 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Pilatus vroeg Hem wederom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Geeft Gij niets ten antwoord? Zie,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hoevele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beschuldigingen zij tegen U inbrengen.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gaf hem niets meer ten antwoord, zodat Pilatus zich verwonderde.</a:t>
            </a: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bij elk feest liet hij hun een gevangene los, voor wie zij dit vroegen.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Nu was er iemand, genaamd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gevangengezet met de oproermakers, die in het oproer een moord begaan hadden.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de schare kwam naar voren en begon te eisen, dat hij hun deed, zoals hij gewoon was.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Wilt gij, dat ik u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de Koning der Joden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loslaat?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Want hij bemerkte, dat de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Hem uit nijd overgeleverd hadden.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Doch de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zetten de schare op, dat hij hun liever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zou loslaten.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wederom tot hen: Wat moet ik dan doen met Hem,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die gij de Koning der Joden noemt</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schreeuwden wederom: Kruisig Hem!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tot hen: Wat heeft Hij dan voor kwaad gedaan? Zij schreeuwden des te meer: Kruisig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Hem!</a:t>
            </a:r>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oordeelde het geraden de schare haar zin te geven en hij liet hun daarom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los en gaf Jezus, na Hem gegeseld te hebben, over om gekruisigd te worden.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soldaten nu leidden Hem weg tot binnen het hof, dat is het gerechtsgebouw, en riepen de gehele afdeling bijeen.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trokken Hem een purperen kleed aan en zetten Hem een kroon op, die zij van doornen gevlochten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begonnen Hem te begroeten: Wees gegroet, Gij Koning der Joden!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sloegen Hem met een riet op het hoofd en bespuwden Hem en zij vielen op de knieën en bewezen Hem hulde.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Hem bespot hadden, trokken zij Hem het purperen kleed uit en deden Hem zijn klederen aan.</a:t>
            </a: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leidden Hem weg om Hem te kruisigen.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presten een voorbijganger om zijn kruis te dragen, een zekere Simon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Cyrene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die van het land kwam, de vader van Alexander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Rufus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brachten Hem op de plaats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Golgota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Schedelplaats.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gaven Hem wijn, met mirre gemengd, doch Hij nam die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kruisigden Hem en verdeelden zijn klederen door het lot te werpen, wat ieder ervan krijgen zou.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was het derde uur, toen zij Hem kruisigden.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opschrift, dat de beschuldiging tegen Hem vermeldde, luidde: De Koning der Joden.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met Hem kruisigden zij twee rovers, één aan zijn rechterzijde en één aan zijn linkerzijde.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schriftwoord</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is vervuld geworden, dat zegt: En Hij is met de misdadigers gerekend.]</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voorbijgangers spraken lastertaal tegen Hem, schudden hun hoofd en zeiden: Ha, Gij, die de tempel afbreekt en in drie dagen opbouwt,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red Uzelf, kom af van het kruis!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Evenzo spotten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onder elkander samen met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zij zeiden: Anderen heeft Hij gered, Zichzelf kan Hij niet redden.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Laat de Christus, de Koning van Israël, nu afkomen van het kruis, dat wij het zien en geloven. Ook die met Hem gekruisigd waren beschimpten Hem.</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het zesde uur aangebroken was kwam er duisternis over het gehele land tot het negende 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op het negende uur riep Jezus met luider stem: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lama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sabachtani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Mijn God, mijn God, waarom hebt Gij Mij verlaten?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sommige van de omstanders, dit horende, zeiden: Zie, Hij roept Elia.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iemand liep toe, drenkte een spons met zure wijn, stak ze op een riet en gaf Hem te drinken, zeggende: Stil, laat ons zien, of Elia komt om Hem eraf te nemen.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Jezus slaakte een luide kreet en gaf de geest.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voorhangsel van de tempel scheurde in tweeën van boven tot beneden.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de hoofdman, die tegenover Hem stond, zag, dat Hij zó de geest gegeven had,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Waarlijk, deze mens was een Zoon Gods.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Er waren ook vrouwen, die uit de verte toeschouwden, onder wie ook 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Jakobus, de jongere, en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Salome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die, toen Hij in Galilea was, Hem volgden en Hem dienden, en vele andere vrouwen, die met Hem opgegaan waren naar Jeruzalem.</a:t>
            </a:r>
          </a:p>
          <a:p>
            <a:r>
              <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rPr>
              <a:t>De begrafenis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het reeds avond geworden was, kwam, omdat het Voorbereiding, dat is de voorsabbat,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Jozef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Arimatea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een aanzienlijk lid van de Raad, die ook zelf het Koninkrijk Gods verwachtte; en hij waagde het naar Pilatus te gaan en het lichaam van Jezus te vragen.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bevreemdde Pilatus, dat Hij reeds gestorven zou zijn, en hij ontbood de hoofdman en vroeg hem, of Hij reeds lang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het van de hoofdman vernomen had, schonk hij het lichaam aan Jozef.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deze kocht linnen en hij nam Hem af van het kruis, wikkelde Hem in het linnen en legde Hem in een graf, dat in een rots uitgehouwen was, en hij wentelde een steen voor de ingang van het graf.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zagen, waar Hij was nedergelegd.</a:t>
            </a: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3542754075"/>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620468"/>
            <a:ext cx="4919663"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098" y="4614118"/>
            <a:ext cx="4926013"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510" y="-243408"/>
            <a:ext cx="9504000" cy="1423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26599" y="-27384"/>
            <a:ext cx="4996817" cy="646331"/>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none">
            <a:spAutoFit/>
          </a:bodyPr>
          <a:lstStyle/>
          <a:p>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Matth.2:2 “Waar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is de Koning der Joden, </a:t>
            </a:r>
            <a:endPar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die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geboren is</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32676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 calcmode="lin" valueType="num">
                                      <p:cBhvr additive="base">
                                        <p:cTn id="19" dur="500" fill="hold"/>
                                        <p:tgtEl>
                                          <p:spTgt spid="2051"/>
                                        </p:tgtEl>
                                        <p:attrNameLst>
                                          <p:attrName>ppt_x</p:attrName>
                                        </p:attrNameLst>
                                      </p:cBhvr>
                                      <p:tavLst>
                                        <p:tav tm="0">
                                          <p:val>
                                            <p:strVal val="#ppt_x"/>
                                          </p:val>
                                        </p:tav>
                                        <p:tav tm="100000">
                                          <p:val>
                                            <p:strVal val="#ppt_x"/>
                                          </p:val>
                                        </p:tav>
                                      </p:tavLst>
                                    </p:anim>
                                    <p:anim calcmode="lin" valueType="num">
                                      <p:cBhvr additive="base">
                                        <p:cTn id="2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27384"/>
            <a:ext cx="9144000" cy="7478970"/>
          </a:xfrm>
          <a:prstGeom prst="rect">
            <a:avLst/>
          </a:prstGeom>
          <a:solidFill>
            <a:schemeClr val="tx1"/>
          </a:solidFill>
        </p:spPr>
        <p:txBody>
          <a:bodyPr wrap="square">
            <a:spAutoFit/>
          </a:bodyPr>
          <a:lstStyle/>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Marcus 15: </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des morgens vroeg, stelden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met de oudsten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 gehele Raad, een besluit vast, en zij boeiden Jezus en zij leidden Hem weg en leverden Hem over aan Pilatus</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Pilatus ondervroeg Hem: Zijt Gij de Koning der Joden? En Hij antwoordde hem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Gij zegt het.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brachten vele beschuldigingen tegen Hem 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Pilatus vroeg Hem wederom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Geeft Gij niets ten antwoord? Zie,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hoevele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beschuldigingen zij tegen U inbrengen.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gaf hem niets meer ten antwoord, zodat Pilatus zich verwonderde.</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bij elk feest liet hij hun een gevangene los, voor wie zij dit vroegen.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Nu was er iemand, genaamd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gevangengezet met de oproermakers, die in het oproer een moord begaan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schare kwam naar voren en begon te eisen, dat hij hun deed, zoals hij gewoon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Wilt gij, dat ik u de Koning der Joden loslaat?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bemerkte, dat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Hem uit nijd overgeleverd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zetten de schare op, dat hij hun liever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zou loslaten.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wederom tot hen: Wat moet ik dan doen met Hem, die gij de Koning der Joden noemt?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schreeuwden wederom: Kruisig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Wat heeft Hij dan voor kwaad gedaan? Zij schreeuwden des te meer: Kruisig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Hem!</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oordeelde het geraden de schare haar zin te geven en hij liet hun daarom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los en gaf Jezus, na Hem gegeseld te hebben, over om gekruisigd te worden.</a:t>
            </a: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soldaten nu leidden Hem weg tot binnen het hof, dat is het gerechtsgebouw, en riepen de gehele afdeling bijeen.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trokken Hem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een purperen kleed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l-GR" sz="2000" b="1" dirty="0">
                <a:solidFill>
                  <a:schemeClr val="bg1"/>
                </a:solidFill>
                <a:latin typeface="Times New Roman" panose="02020603050405020304" pitchFamily="18" charset="0"/>
                <a:cs typeface="Times New Roman" panose="02020603050405020304" pitchFamily="18" charset="0"/>
              </a:rPr>
              <a:t>πορφύραν</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porphuran</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aan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zetten Hem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een kroon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op, die zij van doornen gevlochten hadden.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begonnen Hem te begroeten: Wees gegroet, Gij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Koning der Joden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sloegen Hem met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een riet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op het hoofd en bespuwden Hem en zij vielen op de knieën en bewezen Hem hulde.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Hem bespot hadden, trokken zij Hem het purperen kleed uit en deden Hem zijn klederen </a:t>
            </a:r>
            <a:r>
              <a:rPr lang="nl-NL"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aan.En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zij leidden Hem weg om Hem te kruisigen.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presten een voorbijganger om zijn kruis te dragen, een zekere Simon van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Cyrene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die van het land kwam, de vader van Alexander en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Rufus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brachten Hem op de plaats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Golgota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Schedelplaats.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gaven Hem wijn, met mirre gemengd, doch Hij nam die niet.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kruisigden Hem en verdeelden zijn klederen door het lot te werpen, wat ieder ervan krijgen zou.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Het was het derde uur, toen zij Hem kruisigden.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opschrift, dat de beschuldiging tegen Hem vermeldde, luidde: De Koning der Joden.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met Hem kruisigden zij twee rovers, één aan zijn rechterzijde en één aan zijn linkerzijde.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schriftwoord</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is vervuld geworden, dat zegt: En Hij is met de misdadigers gerekend.]</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voorbijgangers spraken lastertaal tegen Hem, schudden hun hoofd en zeiden: Ha, Gij, die de tempel afbreekt en in drie dagen opbouwt,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red Uzelf, kom af van het kruis!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Evenzo spotten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onder elkander samen met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zij zeiden: Anderen heeft Hij gered, Zichzelf kan Hij niet redden.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Laat de Christus, de Koning van Israël, nu afkomen van het kruis, dat wij het zien en geloven. Ook die met Hem gekruisigd waren beschimpten Hem.</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het zesde uur aangebroken was kwam er duisternis over het gehele land tot het negende 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op het negende uur riep Jezus met luider stem: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lama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sabachtani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Mijn God, mijn God, waarom hebt Gij Mij verlaten?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sommige van de omstanders, dit horende, zeiden: Zie, Hij roept Elia.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iemand liep toe, drenkte een spons met zure wijn, stak ze op een riet en gaf Hem te drinken, zeggende: Stil, laat ons zien, of Elia komt om Hem eraf te nemen.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Jezus slaakte een luide kreet en gaf de geest.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voorhangsel van de tempel scheurde in tweeën van boven tot beneden.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de hoofdman, die tegenover Hem stond, zag, dat Hij zó de geest gegeven had,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Waarlijk, deze mens was een Zoon Gods.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Er waren ook vrouwen, die uit de verte toeschouwden, onder wie ook 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Jakobus, de jongere, en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Salome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die, toen Hij in Galilea was, Hem volgden en Hem dienden, en vele andere vrouwen, die met Hem opgegaan waren naar Jeruzalem</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het reeds avond geworden was, kwam, omdat het Voorbereiding, dat is de voorsabbat,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Jozef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Arimatea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een aanzienlijk lid van de Raad, die ook zelf het Koninkrijk Gods verwachtte; en hij waagde het naar Pilatus te gaan en het lichaam van Jezus te vragen.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bevreemdde Pilatus, dat Hij reeds gestorven zou zijn, en hij ontbood de hoofdman en vroeg hem, of Hij reeds lang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het van de hoofdman vernomen had, schonk hij het lichaam aan Jozef.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deze kocht linnen en hij nam Hem af van het kruis, wikkelde Hem in het linnen en legde Hem in een graf, dat in een rots uitgehouwen was, en hij wentelde een steen voor de ingang van het graf.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zagen, waar Hij was nedergelegd.</a:t>
            </a: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84296946"/>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pic>
        <p:nvPicPr>
          <p:cNvPr id="10244" name="Picture 4" descr="Afbeeldingsresultaat voor crown thor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92" y="4365104"/>
            <a:ext cx="2946032" cy="2096672"/>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333" y="0"/>
            <a:ext cx="9144000" cy="67710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Matth.27:28 “En </a:t>
            </a:r>
            <a:r>
              <a:rPr lang="nl-NL" dirty="0">
                <a:latin typeface="Verdana" panose="020B0604030504040204" pitchFamily="34" charset="0"/>
                <a:ea typeface="Verdana" panose="020B0604030504040204" pitchFamily="34" charset="0"/>
                <a:cs typeface="Verdana" panose="020B0604030504040204" pitchFamily="34" charset="0"/>
              </a:rPr>
              <a:t>zij trokken Hem zijn klederen uit en deden Hem een </a:t>
            </a:r>
            <a:r>
              <a:rPr lang="nl-NL" b="1" dirty="0">
                <a:latin typeface="Verdana" panose="020B0604030504040204" pitchFamily="34" charset="0"/>
                <a:ea typeface="Verdana" panose="020B0604030504040204" pitchFamily="34" charset="0"/>
                <a:cs typeface="Verdana" panose="020B0604030504040204" pitchFamily="34" charset="0"/>
              </a:rPr>
              <a:t>scharlaken mantel </a:t>
            </a:r>
            <a:r>
              <a:rPr lang="nl-NL" b="1" dirty="0" smtClean="0">
                <a:latin typeface="Verdana" panose="020B0604030504040204" pitchFamily="34" charset="0"/>
                <a:ea typeface="Verdana" panose="020B0604030504040204" pitchFamily="34" charset="0"/>
                <a:cs typeface="Verdana" panose="020B0604030504040204" pitchFamily="34" charset="0"/>
              </a:rPr>
              <a:t>[</a:t>
            </a:r>
            <a:r>
              <a:rPr lang="el-GR" sz="2000" b="1" dirty="0">
                <a:latin typeface="Times New Roman" panose="02020603050405020304" pitchFamily="18" charset="0"/>
                <a:cs typeface="Times New Roman" panose="02020603050405020304" pitchFamily="18" charset="0"/>
              </a:rPr>
              <a:t>χλαμύδα </a:t>
            </a:r>
            <a:r>
              <a:rPr lang="el-GR" sz="2000" b="1" dirty="0" smtClean="0">
                <a:latin typeface="Times New Roman" panose="02020603050405020304" pitchFamily="18" charset="0"/>
                <a:cs typeface="Times New Roman" panose="02020603050405020304" pitchFamily="18" charset="0"/>
              </a:rPr>
              <a:t>κοκκίνην</a:t>
            </a:r>
            <a:r>
              <a:rPr lang="nl-NL" sz="2000" b="1" dirty="0" smtClean="0">
                <a:latin typeface="Times New Roman" panose="02020603050405020304" pitchFamily="18" charset="0"/>
                <a:cs typeface="Times New Roman" panose="02020603050405020304" pitchFamily="18" charset="0"/>
              </a:rPr>
              <a:t> </a:t>
            </a:r>
            <a:r>
              <a:rPr lang="nl-NL" b="1" dirty="0" smtClean="0">
                <a:latin typeface="Verdana" panose="020B0604030504040204" pitchFamily="34" charset="0"/>
                <a:ea typeface="Verdana" panose="020B0604030504040204" pitchFamily="34" charset="0"/>
                <a:cs typeface="Verdana" panose="020B0604030504040204" pitchFamily="34" charset="0"/>
              </a:rPr>
              <a:t>- </a:t>
            </a:r>
            <a:r>
              <a:rPr lang="nl-NL" b="1" dirty="0" err="1" smtClean="0">
                <a:latin typeface="Verdana" panose="020B0604030504040204" pitchFamily="34" charset="0"/>
                <a:ea typeface="Verdana" panose="020B0604030504040204" pitchFamily="34" charset="0"/>
                <a:cs typeface="Verdana" panose="020B0604030504040204" pitchFamily="34" charset="0"/>
              </a:rPr>
              <a:t>chlamuda</a:t>
            </a:r>
            <a:r>
              <a:rPr lang="nl-NL" b="1" dirty="0" smtClean="0">
                <a:latin typeface="Verdana" panose="020B0604030504040204" pitchFamily="34" charset="0"/>
                <a:ea typeface="Verdana" panose="020B0604030504040204" pitchFamily="34" charset="0"/>
                <a:cs typeface="Verdana" panose="020B0604030504040204" pitchFamily="34" charset="0"/>
              </a:rPr>
              <a:t> </a:t>
            </a:r>
            <a:r>
              <a:rPr lang="nl-NL" b="1" dirty="0" err="1" smtClean="0">
                <a:latin typeface="Verdana" panose="020B0604030504040204" pitchFamily="34" charset="0"/>
                <a:ea typeface="Verdana" panose="020B0604030504040204" pitchFamily="34" charset="0"/>
                <a:cs typeface="Verdana" panose="020B0604030504040204" pitchFamily="34" charset="0"/>
              </a:rPr>
              <a:t>kokkinen</a:t>
            </a:r>
            <a:r>
              <a:rPr lang="nl-NL" b="1" dirty="0" smtClean="0">
                <a:latin typeface="Verdana" panose="020B0604030504040204" pitchFamily="34" charset="0"/>
                <a:ea typeface="Verdana" panose="020B0604030504040204" pitchFamily="34" charset="0"/>
                <a:cs typeface="Verdana" panose="020B0604030504040204" pitchFamily="34" charset="0"/>
              </a:rPr>
              <a:t>] </a:t>
            </a:r>
            <a:r>
              <a:rPr lang="nl-NL" dirty="0" smtClean="0">
                <a:latin typeface="Verdana" panose="020B0604030504040204" pitchFamily="34" charset="0"/>
                <a:ea typeface="Verdana" panose="020B0604030504040204" pitchFamily="34" charset="0"/>
                <a:cs typeface="Verdana" panose="020B0604030504040204" pitchFamily="34" charset="0"/>
              </a:rPr>
              <a:t>om” </a:t>
            </a:r>
            <a:endParaRPr lang="nl-NL" dirty="0">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2" descr="Afbeeldingsresultaat voor roman soldiers clothin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t="5795" b="12433"/>
          <a:stretch/>
        </p:blipFill>
        <p:spPr bwMode="auto">
          <a:xfrm>
            <a:off x="3028950" y="4353153"/>
            <a:ext cx="2593304" cy="21205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p of Ancient Cyrene"/>
          <p:cNvPicPr>
            <a:picLocks noChangeAspect="1" noChangeArrowheads="1"/>
          </p:cNvPicPr>
          <p:nvPr/>
        </p:nvPicPr>
        <p:blipFill rotWithShape="1">
          <a:blip r:embed="rId6">
            <a:extLst>
              <a:ext uri="{28A0092B-C50C-407E-A947-70E740481C1C}">
                <a14:useLocalDpi xmlns:a14="http://schemas.microsoft.com/office/drawing/2010/main" val="0"/>
              </a:ext>
            </a:extLst>
          </a:blip>
          <a:srcRect b="4633"/>
          <a:stretch/>
        </p:blipFill>
        <p:spPr bwMode="auto">
          <a:xfrm>
            <a:off x="5597201" y="4365104"/>
            <a:ext cx="3557737" cy="2120575"/>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p:cNvSpPr/>
          <p:nvPr/>
        </p:nvSpPr>
        <p:spPr>
          <a:xfrm>
            <a:off x="-10177" y="692696"/>
            <a:ext cx="9144000" cy="9360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Wees gegroet, Gij Koning der Joden! </a:t>
            </a:r>
            <a:r>
              <a:rPr lang="nl-NL" sz="2000" b="1" dirty="0" smtClean="0">
                <a:latin typeface="Verdana" panose="020B0604030504040204" pitchFamily="34" charset="0"/>
                <a:ea typeface="Verdana" panose="020B0604030504040204" pitchFamily="34" charset="0"/>
                <a:cs typeface="Verdana" panose="020B0604030504040204" pitchFamily="34" charset="0"/>
              </a:rPr>
              <a:t> </a:t>
            </a:r>
          </a:p>
          <a:p>
            <a:pPr algn="ctr"/>
            <a:r>
              <a:rPr lang="la-Latn" sz="2000" b="1" dirty="0" smtClean="0">
                <a:latin typeface="Verdana" panose="020B0604030504040204" pitchFamily="34" charset="0"/>
                <a:ea typeface="Verdana" panose="020B0604030504040204" pitchFamily="34" charset="0"/>
                <a:cs typeface="Verdana" panose="020B0604030504040204" pitchFamily="34" charset="0"/>
              </a:rPr>
              <a:t>Ave</a:t>
            </a:r>
            <a:r>
              <a:rPr lang="la-Latn" sz="2000" b="1" dirty="0">
                <a:latin typeface="Verdana" panose="020B0604030504040204" pitchFamily="34" charset="0"/>
                <a:ea typeface="Verdana" panose="020B0604030504040204" pitchFamily="34" charset="0"/>
                <a:cs typeface="Verdana" panose="020B0604030504040204" pitchFamily="34" charset="0"/>
              </a:rPr>
              <a:t>, rex Iudaeorum</a:t>
            </a:r>
            <a:endParaRPr lang="nl-NL"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45257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244"/>
                                        </p:tgtEl>
                                        <p:attrNameLst>
                                          <p:attrName>style.visibility</p:attrName>
                                        </p:attrNameLst>
                                      </p:cBhvr>
                                      <p:to>
                                        <p:strVal val="visible"/>
                                      </p:to>
                                    </p:set>
                                    <p:anim calcmode="lin" valueType="num">
                                      <p:cBhvr additive="base">
                                        <p:cTn id="18" dur="500" fill="hold"/>
                                        <p:tgtEl>
                                          <p:spTgt spid="10244"/>
                                        </p:tgtEl>
                                        <p:attrNameLst>
                                          <p:attrName>ppt_x</p:attrName>
                                        </p:attrNameLst>
                                      </p:cBhvr>
                                      <p:tavLst>
                                        <p:tav tm="0">
                                          <p:val>
                                            <p:strVal val="#ppt_x"/>
                                          </p:val>
                                        </p:tav>
                                        <p:tav tm="100000">
                                          <p:val>
                                            <p:strVal val="#ppt_x"/>
                                          </p:val>
                                        </p:tav>
                                      </p:tavLst>
                                    </p:anim>
                                    <p:anim calcmode="lin" valueType="num">
                                      <p:cBhvr additive="base">
                                        <p:cTn id="19"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076"/>
                                        </p:tgtEl>
                                        <p:attrNameLst>
                                          <p:attrName>style.visibility</p:attrName>
                                        </p:attrNameLst>
                                      </p:cBhvr>
                                      <p:to>
                                        <p:strVal val="visible"/>
                                      </p:to>
                                    </p:set>
                                    <p:anim calcmode="lin" valueType="num">
                                      <p:cBhvr additive="base">
                                        <p:cTn id="30" dur="500" fill="hold"/>
                                        <p:tgtEl>
                                          <p:spTgt spid="3076"/>
                                        </p:tgtEl>
                                        <p:attrNameLst>
                                          <p:attrName>ppt_x</p:attrName>
                                        </p:attrNameLst>
                                      </p:cBhvr>
                                      <p:tavLst>
                                        <p:tav tm="0">
                                          <p:val>
                                            <p:strVal val="#ppt_x"/>
                                          </p:val>
                                        </p:tav>
                                        <p:tav tm="100000">
                                          <p:val>
                                            <p:strVal val="#ppt_x"/>
                                          </p:val>
                                        </p:tav>
                                      </p:tavLst>
                                    </p:anim>
                                    <p:anim calcmode="lin" valueType="num">
                                      <p:cBhvr additive="base">
                                        <p:cTn id="31"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0" y="-27384"/>
            <a:ext cx="9144000" cy="6586418"/>
          </a:xfrm>
          <a:prstGeom prst="rect">
            <a:avLst/>
          </a:prstGeom>
          <a:solidFill>
            <a:schemeClr val="tx1"/>
          </a:solidFill>
        </p:spPr>
        <p:txBody>
          <a:bodyPr wrap="square">
            <a:spAutoFit/>
          </a:bodyPr>
          <a:lstStyle/>
          <a:p>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Marcus 15: </a:t>
            </a:r>
            <a:endPar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terstond, des morgens vroeg, stelden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met de oudsten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de gehele Raad, een besluit vast, en zij boeiden Jezus en zij leidden Hem weg en leverden Hem over aan Pilatus</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Pilatus ondervroeg Hem: Zijt Gij de Koning der Joden? En Hij antwoordde hem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Gij zegt het.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brachten vele beschuldigingen tegen Hem in.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Pilatus vroeg Hem wederom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Geeft Gij niets ten antwoord? Zie,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hoevele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beschuldigingen zij tegen U inbrengen.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Jezus gaf hem niets meer ten antwoord, zodat Pilatus zich verwonderde.</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bij elk feest liet hij hun een gevangene los, voor wie zij dit vroegen.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Nu was er iemand, genaamd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gevangengezet met de oproermakers, die in het oproer een moord begaan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schare kwam naar voren en begon te eisen, dat hij hun deed, zoals hij gewoon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Wilt gij, dat ik u de Koning der Joden loslaat?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Want hij bemerkte, dat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Hem uit nijd overgeleverd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Doch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zetten de schare op, dat hij hun liever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zou loslaten.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antwoordde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wederom tot hen: Wat moet ik dan doen met Hem, die gij de Koning der Joden noemt?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schreeuwden wederom: Kruisig Hem!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Wat heeft Hij dan voor kwaad gedaan? Zij schreeuwden des te meer: Kruisig </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Hem!</a:t>
            </a:r>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Pilatus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oordeelde het geraden de schare haar zin te geven en hij liet hun daarom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Barabbas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los en gaf Jezus, na Hem gegeseld te hebben, over om gekruisigd te worden.</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16</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soldaten nu leidden Hem weg tot binnen het hof, dat is het gerechtsgebouw, en riepen de gehele afdeling bijeen.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trokken Hem een purperen kleed aan en zetten Hem een kroon op, die zij van doornen gevlochten hadden.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begonnen Hem te begroeten: Wees gegroet, Gij Koning der Joden!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sloegen Hem met een riet op het hoofd en bespuwden Hem en zij vielen op de knieën en bewezen Hem hulde.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zij Hem bespot hadden, trokken zij Hem het purperen kleed uit en deden Hem zijn klederen </a:t>
            </a:r>
            <a:r>
              <a:rPr lang="nl-NL" sz="8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aan.En</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zij leidden Hem weg om Hem te kruisigen.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zij presten een voorbijganger om zijn kruis te dragen, een zekere Simon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Cyrene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die van het land kwam, de vader van Alexander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Rufus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a:t>
            </a:r>
          </a:p>
          <a:p>
            <a:r>
              <a:rPr lang="nl-NL"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22</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zij brachten Hem op de plaats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Golgota</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Schedelplaats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23</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gaven Hem wijn, met mirre gemengd, doch Hij nam die niet.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24</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zij kruisigden Hem en verdeelden zijn klederen door het lot te werpen, wat ieder ervan krijgen zou.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25</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Het was het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derde uur</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toen zij Hem kruisigden. </a:t>
            </a:r>
            <a:r>
              <a:rPr lang="nl-NL"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26</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En het opschrift, dat de beschuldiging tegen Hem vermeldde, luidde: De Koning der Joden.</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met Hem kruisigden zij twee rovers, één aan zijn rechterzijde en één aan zijn linkerzijde.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schriftwoord</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is vervuld geworden, dat zegt: En Hij is met de misdadigers gerekend.]</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 voorbijgangers spraken lastertaal tegen Hem, schudden hun hoofd en zeiden: Ha, Gij, die de tempel afbreekt en in drie dagen opbouwt,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red Uzelf, kom af van het kruis!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Evenzo spotten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overpriesters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onder elkander samen met de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schriftgeleerden</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zij zeiden: Anderen heeft Hij gered, Zichzelf kan Hij niet redden.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32</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Laat de Christus, de Koning van Israël, nu afkomen van het kruis, dat wij het zien en geloven. Ook die met Hem gekruisigd waren beschimpten Hem.</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33</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het zesde uur aangebroken was kwam er duisternis over het gehele land tot het negende uur.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op het negende uur riep Jezus met luider stem: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Eloï</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lama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sabachtani</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hetgeen betekent: Mijn God, mijn God, waarom hebt Gij Mij verlaten?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sommige van de omstanders, dit horende, zeiden: Zie, Hij roept Elia.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iemand liep toe, drenkte een spons met zure wijn, stak ze op een riet en gaf Hem te drinken, zeggende: Stil, laat ons zien, of Elia komt om Hem eraf te nemen.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Jezus slaakte een luide kreet en gaf de geest.</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38</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voorhangsel van de tempel scheurde in tweeën van boven tot beneden.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39</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de hoofdman, die tegenover Hem stond, zag, dat Hij zó de geest gegeven had,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hij: Waarlijk, deze mens was een Zoon Gods.</a:t>
            </a:r>
          </a:p>
          <a:p>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40</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Er waren ook vrouwen, die uit de verte toeschouwden, onder wie ook 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Jakobus, de jongere, en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Salome</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41</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die, toen Hij in Galilea was, Hem volgden en Hem dienden, en vele andere vrouwen, die met Hem opgegaan waren naar Jeruzalem.</a:t>
            </a:r>
          </a:p>
          <a:p>
            <a:r>
              <a:rPr lang="nl-NL" sz="800" baseline="30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42</a:t>
            </a:r>
            <a:r>
              <a:rPr lang="nl-NL" sz="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toen het reeds avond geworden was, kwam, omdat het Voorbereiding, dat is de voorsabbat,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43</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Jozef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Arimatea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een aanzienlijk lid van de Raad, die ook zelf het Koninkrijk Gods verwachtte; en hij waagde het naar Pilatus te gaan en het lichaam van Jezus te vragen.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44</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het bevreemdde Pilatus, dat Hij reeds gestorven zou zijn, en hij ontbood de hoofdman en vroeg hem, of Hij reeds lang gestorven was.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45</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toen hij het van de hoofdman vernomen had, schonk hij het lichaam aan Jozef.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46</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En deze kocht linnen en hij nam Hem af van het kruis, wikkelde Hem in het linnen en legde Hem in een graf, dat in een rots uitgehouwen was, en hij wentelde een steen voor de ingang van het graf. </a:t>
            </a:r>
            <a:r>
              <a:rPr lang="nl-NL" sz="8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47</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Maria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Magdala</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en Maria, de moeder van </a:t>
            </a:r>
            <a:r>
              <a:rPr lang="nl-NL" sz="800" dirty="0" err="1">
                <a:solidFill>
                  <a:schemeClr val="bg1"/>
                </a:solidFill>
                <a:latin typeface="Verdana" panose="020B0604030504040204" pitchFamily="34" charset="0"/>
                <a:ea typeface="Verdana" panose="020B0604030504040204" pitchFamily="34" charset="0"/>
                <a:cs typeface="Verdana" panose="020B0604030504040204" pitchFamily="34" charset="0"/>
              </a:rPr>
              <a:t>Joses</a:t>
            </a:r>
            <a:r>
              <a:rPr lang="nl-NL" sz="800" dirty="0">
                <a:solidFill>
                  <a:schemeClr val="bg1"/>
                </a:solidFill>
                <a:latin typeface="Verdana" panose="020B0604030504040204" pitchFamily="34" charset="0"/>
                <a:ea typeface="Verdana" panose="020B0604030504040204" pitchFamily="34" charset="0"/>
                <a:cs typeface="Verdana" panose="020B0604030504040204" pitchFamily="34" charset="0"/>
              </a:rPr>
              <a:t>, zagen, waar Hij was nedergelegd.</a:t>
            </a:r>
          </a:p>
          <a:p>
            <a:endParaRPr lang="nl-NL" sz="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Tabel 6"/>
          <p:cNvGraphicFramePr>
            <a:graphicFrameLocks noGrp="1"/>
          </p:cNvGraphicFramePr>
          <p:nvPr>
            <p:extLst>
              <p:ext uri="{D42A27DB-BD31-4B8C-83A1-F6EECF244321}">
                <p14:modId xmlns:p14="http://schemas.microsoft.com/office/powerpoint/2010/main" val="2408079322"/>
              </p:ext>
            </p:extLst>
          </p:nvPr>
        </p:nvGraphicFramePr>
        <p:xfrm>
          <a:off x="-48232" y="6489144"/>
          <a:ext cx="9192230" cy="396240"/>
        </p:xfrm>
        <a:graphic>
          <a:graphicData uri="http://schemas.openxmlformats.org/drawingml/2006/table">
            <a:tbl>
              <a:tblPr firstRow="1" bandRow="1">
                <a:tableStyleId>{5C22544A-7EE6-4342-B048-85BDC9FD1C3A}</a:tableStyleId>
              </a:tblPr>
              <a:tblGrid>
                <a:gridCol w="919223"/>
                <a:gridCol w="919223"/>
                <a:gridCol w="919223"/>
                <a:gridCol w="919223"/>
                <a:gridCol w="919223"/>
                <a:gridCol w="919223"/>
                <a:gridCol w="919223"/>
                <a:gridCol w="919223"/>
                <a:gridCol w="919223"/>
                <a:gridCol w="919223"/>
              </a:tblGrid>
              <a:tr h="396000">
                <a:tc>
                  <a:txBody>
                    <a:bodyPr/>
                    <a:lstStyle/>
                    <a:p>
                      <a:pPr algn="ctr"/>
                      <a:r>
                        <a:rPr lang="nl-NL" sz="1000" dirty="0" smtClean="0">
                          <a:solidFill>
                            <a:schemeClr val="bg1"/>
                          </a:solidFill>
                        </a:rPr>
                        <a:t>1</a:t>
                      </a:r>
                    </a:p>
                    <a:p>
                      <a:pPr algn="ctr"/>
                      <a:r>
                        <a:rPr lang="nl-NL" sz="1000" dirty="0" smtClean="0">
                          <a:solidFill>
                            <a:schemeClr val="bg1"/>
                          </a:solidFill>
                        </a:rPr>
                        <a:t>raadsbesluit</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2</a:t>
                      </a:r>
                    </a:p>
                    <a:p>
                      <a:pPr algn="ctr"/>
                      <a:r>
                        <a:rPr lang="nl-NL" sz="1000" dirty="0" smtClean="0">
                          <a:solidFill>
                            <a:schemeClr val="bg1"/>
                          </a:solidFill>
                        </a:rPr>
                        <a:t>Pilatus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3</a:t>
                      </a:r>
                    </a:p>
                    <a:p>
                      <a:pPr algn="ctr"/>
                      <a:r>
                        <a:rPr lang="nl-NL" sz="1000" dirty="0" smtClean="0">
                          <a:solidFill>
                            <a:schemeClr val="bg1"/>
                          </a:solidFill>
                        </a:rPr>
                        <a:t>Barnabas</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4</a:t>
                      </a:r>
                    </a:p>
                    <a:p>
                      <a:pPr algn="ctr"/>
                      <a:r>
                        <a:rPr lang="nl-NL" sz="1000" dirty="0" smtClean="0">
                          <a:solidFill>
                            <a:schemeClr val="bg1"/>
                          </a:solidFill>
                        </a:rPr>
                        <a:t>overgeleverd</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5</a:t>
                      </a:r>
                    </a:p>
                    <a:p>
                      <a:pPr algn="ctr"/>
                      <a:r>
                        <a:rPr lang="nl-NL" sz="1000" dirty="0" err="1" smtClean="0">
                          <a:solidFill>
                            <a:schemeClr val="bg1"/>
                          </a:solidFill>
                        </a:rPr>
                        <a:t>Melech</a:t>
                      </a:r>
                      <a:endParaRPr lang="nl-NL" sz="1000" dirty="0" smtClean="0">
                        <a:solidFill>
                          <a:schemeClr val="bg1"/>
                        </a:solidFill>
                      </a:endParaRP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6</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7</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8</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9</a:t>
                      </a:r>
                    </a:p>
                  </a:txBody>
                  <a:tcPr>
                    <a:cell3D prstMaterial="dkEdge">
                      <a:bevel w="25400" h="25400" prst="angle"/>
                      <a:lightRig rig="flood" dir="t"/>
                    </a:cell3D>
                    <a:solidFill>
                      <a:srgbClr val="220B00"/>
                    </a:solidFill>
                  </a:tcPr>
                </a:tc>
                <a:tc>
                  <a:txBody>
                    <a:bodyPr/>
                    <a:lstStyle/>
                    <a:p>
                      <a:pPr algn="ctr"/>
                      <a:r>
                        <a:rPr lang="nl-NL" sz="1000" dirty="0" smtClean="0">
                          <a:solidFill>
                            <a:schemeClr val="bg1"/>
                          </a:solidFill>
                        </a:rPr>
                        <a:t>10</a:t>
                      </a:r>
                      <a:endParaRPr lang="nl-NL" sz="1000" dirty="0">
                        <a:solidFill>
                          <a:schemeClr val="bg1"/>
                        </a:solidFill>
                      </a:endParaRPr>
                    </a:p>
                  </a:txBody>
                  <a:tcPr>
                    <a:cell3D prstMaterial="dkEdge">
                      <a:bevel w="25400" h="25400" prst="angle"/>
                      <a:lightRig rig="flood" dir="t"/>
                    </a:cell3D>
                    <a:solidFill>
                      <a:srgbClr val="220B00"/>
                    </a:solidFill>
                  </a:tcPr>
                </a:tc>
              </a:tr>
            </a:tbl>
          </a:graphicData>
        </a:graphic>
      </p:graphicFrame>
      <p:sp>
        <p:nvSpPr>
          <p:cNvPr id="4" name="Rechthoek 3"/>
          <p:cNvSpPr/>
          <p:nvPr/>
        </p:nvSpPr>
        <p:spPr>
          <a:xfrm>
            <a:off x="10444" y="-25052"/>
            <a:ext cx="9144000" cy="2246769"/>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nl-NL" dirty="0" smtClean="0">
                <a:latin typeface="Verdana" panose="020B0604030504040204" pitchFamily="34" charset="0"/>
                <a:ea typeface="Verdana" panose="020B0604030504040204" pitchFamily="34" charset="0"/>
                <a:cs typeface="Verdana" panose="020B0604030504040204" pitchFamily="34" charset="0"/>
              </a:rPr>
              <a:t>Num.1:2 “Heft op het </a:t>
            </a:r>
            <a:r>
              <a:rPr lang="nl-NL" b="1" dirty="0" smtClean="0">
                <a:latin typeface="Verdana" panose="020B0604030504040204" pitchFamily="34" charset="0"/>
                <a:ea typeface="Verdana" panose="020B0604030504040204" pitchFamily="34" charset="0"/>
                <a:cs typeface="Verdana" panose="020B0604030504040204" pitchFamily="34" charset="0"/>
              </a:rPr>
              <a:t>hoofd [</a:t>
            </a:r>
            <a:r>
              <a:rPr lang="he-IL" sz="2000" b="1" dirty="0">
                <a:latin typeface="Verdana" panose="020B0604030504040204" pitchFamily="34" charset="0"/>
                <a:ea typeface="Verdana" panose="020B0604030504040204" pitchFamily="34" charset="0"/>
                <a:cs typeface="+mj-cs"/>
              </a:rPr>
              <a:t>רֹאשׁ</a:t>
            </a:r>
            <a:r>
              <a:rPr lang="nl-NL" b="1" dirty="0" smtClean="0">
                <a:latin typeface="Verdana" panose="020B0604030504040204" pitchFamily="34" charset="0"/>
                <a:ea typeface="Verdana" panose="020B0604030504040204" pitchFamily="34" charset="0"/>
                <a:cs typeface="Verdana" panose="020B0604030504040204" pitchFamily="34" charset="0"/>
              </a:rPr>
              <a:t>- </a:t>
            </a:r>
            <a:r>
              <a:rPr lang="nl-NL" b="1" dirty="0" err="1" smtClean="0">
                <a:latin typeface="Verdana" panose="020B0604030504040204" pitchFamily="34" charset="0"/>
                <a:ea typeface="Verdana" panose="020B0604030504040204" pitchFamily="34" charset="0"/>
                <a:cs typeface="Verdana" panose="020B0604030504040204" pitchFamily="34" charset="0"/>
              </a:rPr>
              <a:t>rosj</a:t>
            </a:r>
            <a:r>
              <a:rPr lang="nl-NL" b="1" dirty="0" smtClean="0">
                <a:latin typeface="Verdana" panose="020B0604030504040204" pitchFamily="34" charset="0"/>
                <a:ea typeface="Verdana" panose="020B0604030504040204" pitchFamily="34" charset="0"/>
                <a:cs typeface="Verdana" panose="020B0604030504040204" pitchFamily="34" charset="0"/>
              </a:rPr>
              <a:t>] </a:t>
            </a:r>
          </a:p>
          <a:p>
            <a:pPr algn="ctr"/>
            <a:r>
              <a:rPr lang="nl-NL" dirty="0" smtClean="0">
                <a:latin typeface="Verdana" panose="020B0604030504040204" pitchFamily="34" charset="0"/>
                <a:ea typeface="Verdana" panose="020B0604030504040204" pitchFamily="34" charset="0"/>
                <a:cs typeface="Verdana" panose="020B0604030504040204" pitchFamily="34" charset="0"/>
              </a:rPr>
              <a:t>van alle </a:t>
            </a:r>
            <a:r>
              <a:rPr lang="nl-NL" dirty="0" err="1" smtClean="0">
                <a:latin typeface="Verdana" panose="020B0604030504040204" pitchFamily="34" charset="0"/>
                <a:ea typeface="Verdana" panose="020B0604030504040204" pitchFamily="34" charset="0"/>
                <a:cs typeface="Verdana" panose="020B0604030504040204" pitchFamily="34" charset="0"/>
              </a:rPr>
              <a:t>tegenwoordigen</a:t>
            </a:r>
            <a:r>
              <a:rPr lang="nl-NL" dirty="0" smtClean="0">
                <a:latin typeface="Verdana" panose="020B0604030504040204" pitchFamily="34" charset="0"/>
                <a:ea typeface="Verdana" panose="020B0604030504040204" pitchFamily="34" charset="0"/>
                <a:cs typeface="Verdana" panose="020B0604030504040204" pitchFamily="34" charset="0"/>
              </a:rPr>
              <a:t> van de zonen van </a:t>
            </a:r>
            <a:r>
              <a:rPr lang="nl-NL" dirty="0" err="1" smtClean="0">
                <a:latin typeface="Verdana" panose="020B0604030504040204" pitchFamily="34" charset="0"/>
                <a:ea typeface="Verdana" panose="020B0604030504040204" pitchFamily="34" charset="0"/>
                <a:cs typeface="Verdana" panose="020B0604030504040204" pitchFamily="34" charset="0"/>
              </a:rPr>
              <a:t>Jisraeel</a:t>
            </a:r>
            <a:r>
              <a:rPr lang="nl-NL" dirty="0" smtClean="0">
                <a:latin typeface="Verdana" panose="020B0604030504040204" pitchFamily="34" charset="0"/>
                <a:ea typeface="Verdana" panose="020B0604030504040204" pitchFamily="34" charset="0"/>
                <a:cs typeface="Verdana" panose="020B0604030504040204" pitchFamily="34" charset="0"/>
              </a:rPr>
              <a:t> </a:t>
            </a:r>
          </a:p>
          <a:p>
            <a:pPr algn="ctr"/>
            <a:r>
              <a:rPr lang="nl-NL" dirty="0" smtClean="0">
                <a:latin typeface="Verdana" panose="020B0604030504040204" pitchFamily="34" charset="0"/>
                <a:ea typeface="Verdana" panose="020B0604030504040204" pitchFamily="34" charset="0"/>
                <a:cs typeface="Verdana" panose="020B0604030504040204" pitchFamily="34" charset="0"/>
              </a:rPr>
              <a:t>naar hun families </a:t>
            </a:r>
          </a:p>
          <a:p>
            <a:pPr algn="ctr"/>
            <a:r>
              <a:rPr lang="nl-NL" dirty="0" smtClean="0">
                <a:latin typeface="Verdana" panose="020B0604030504040204" pitchFamily="34" charset="0"/>
                <a:ea typeface="Verdana" panose="020B0604030504040204" pitchFamily="34" charset="0"/>
                <a:cs typeface="Verdana" panose="020B0604030504040204" pitchFamily="34" charset="0"/>
              </a:rPr>
              <a:t>naar het huis van hun vaders </a:t>
            </a:r>
          </a:p>
          <a:p>
            <a:pPr algn="ctr"/>
            <a:r>
              <a:rPr lang="nl-NL" dirty="0" smtClean="0">
                <a:latin typeface="Verdana" panose="020B0604030504040204" pitchFamily="34" charset="0"/>
                <a:ea typeface="Verdana" panose="020B0604030504040204" pitchFamily="34" charset="0"/>
                <a:cs typeface="Verdana" panose="020B0604030504040204" pitchFamily="34" charset="0"/>
              </a:rPr>
              <a:t>met het getal van namen iedere mannelijke, </a:t>
            </a:r>
          </a:p>
          <a:p>
            <a:pPr algn="ctr"/>
            <a:r>
              <a:rPr lang="nl-NL" dirty="0" smtClean="0">
                <a:latin typeface="Verdana" panose="020B0604030504040204" pitchFamily="34" charset="0"/>
                <a:ea typeface="Verdana" panose="020B0604030504040204" pitchFamily="34" charset="0"/>
                <a:cs typeface="Verdana" panose="020B0604030504040204" pitchFamily="34" charset="0"/>
              </a:rPr>
              <a:t>naar hun </a:t>
            </a:r>
            <a:r>
              <a:rPr lang="nl-NL" b="1" dirty="0" smtClean="0">
                <a:latin typeface="Verdana" panose="020B0604030504040204" pitchFamily="34" charset="0"/>
                <a:ea typeface="Verdana" panose="020B0604030504040204" pitchFamily="34" charset="0"/>
                <a:cs typeface="Verdana" panose="020B0604030504040204" pitchFamily="34" charset="0"/>
              </a:rPr>
              <a:t>schedels</a:t>
            </a:r>
            <a:r>
              <a:rPr lang="nl-NL" dirty="0" smtClean="0">
                <a:latin typeface="Verdana" panose="020B0604030504040204" pitchFamily="34" charset="0"/>
                <a:ea typeface="Verdana" panose="020B0604030504040204" pitchFamily="34" charset="0"/>
                <a:cs typeface="Verdana" panose="020B0604030504040204" pitchFamily="34" charset="0"/>
              </a:rPr>
              <a:t>.”</a:t>
            </a:r>
            <a:r>
              <a:rPr lang="nl-NL" b="1" dirty="0" smtClean="0">
                <a:latin typeface="Verdana" panose="020B0604030504040204" pitchFamily="34" charset="0"/>
                <a:ea typeface="Verdana" panose="020B0604030504040204" pitchFamily="34" charset="0"/>
                <a:cs typeface="+mj-cs"/>
              </a:rPr>
              <a:t>[</a:t>
            </a:r>
            <a:r>
              <a:rPr lang="he-IL" sz="2000" b="1" dirty="0" smtClean="0">
                <a:latin typeface="Verdana" panose="020B0604030504040204" pitchFamily="34" charset="0"/>
                <a:ea typeface="Verdana" panose="020B0604030504040204" pitchFamily="34" charset="0"/>
                <a:cs typeface="+mj-cs"/>
              </a:rPr>
              <a:t>גֻּלְגֹּלֶת</a:t>
            </a:r>
            <a:r>
              <a:rPr lang="nl-NL" b="1" dirty="0" smtClean="0">
                <a:latin typeface="Verdana" panose="020B0604030504040204" pitchFamily="34" charset="0"/>
                <a:ea typeface="Verdana" panose="020B0604030504040204" pitchFamily="34" charset="0"/>
                <a:cs typeface="+mj-cs"/>
              </a:rPr>
              <a:t>- </a:t>
            </a:r>
            <a:r>
              <a:rPr lang="nl-NL" b="1" dirty="0" err="1" smtClean="0">
                <a:latin typeface="Verdana" panose="020B0604030504040204" pitchFamily="34" charset="0"/>
                <a:ea typeface="Verdana" panose="020B0604030504040204" pitchFamily="34" charset="0"/>
                <a:cs typeface="+mj-cs"/>
              </a:rPr>
              <a:t>goelgolet</a:t>
            </a:r>
            <a:r>
              <a:rPr lang="nl-NL" b="1" dirty="0" smtClean="0">
                <a:latin typeface="Verdana" panose="020B0604030504040204" pitchFamily="34" charset="0"/>
                <a:ea typeface="Verdana" panose="020B0604030504040204" pitchFamily="34" charset="0"/>
                <a:cs typeface="+mj-cs"/>
              </a:rPr>
              <a:t>]</a:t>
            </a:r>
          </a:p>
          <a:p>
            <a:pPr algn="ctr"/>
            <a:endParaRPr lang="nl-NL" sz="1400" b="1" dirty="0" smtClean="0">
              <a:latin typeface="Verdana" panose="020B0604030504040204" pitchFamily="34" charset="0"/>
              <a:ea typeface="Verdana" panose="020B0604030504040204" pitchFamily="34" charset="0"/>
              <a:cs typeface="+mj-cs"/>
            </a:endParaRPr>
          </a:p>
          <a:p>
            <a:pPr algn="ctr"/>
            <a:r>
              <a:rPr lang="nl-NL" sz="1400" b="1" dirty="0" smtClean="0">
                <a:latin typeface="Verdana" panose="020B0604030504040204" pitchFamily="34" charset="0"/>
                <a:ea typeface="Verdana" panose="020B0604030504040204" pitchFamily="34" charset="0"/>
                <a:cs typeface="+mj-cs"/>
              </a:rPr>
              <a:t>Schedels tellen: Num1:18; 1 Kron.23:24 </a:t>
            </a:r>
            <a:endParaRPr lang="nl-NL" sz="1400" b="1" dirty="0">
              <a:latin typeface="Verdana" panose="020B0604030504040204" pitchFamily="34" charset="0"/>
              <a:ea typeface="Verdana" panose="020B0604030504040204" pitchFamily="34" charset="0"/>
              <a:cs typeface="+mj-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645024"/>
            <a:ext cx="2676525"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8065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fade">
                                      <p:cBhvr>
                                        <p:cTn id="1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143918</TotalTime>
  <Words>14893</Words>
  <Application>Microsoft Office PowerPoint</Application>
  <PresentationFormat>Diavoorstelling (4:3)</PresentationFormat>
  <Paragraphs>1007</Paragraphs>
  <Slides>31</Slides>
  <Notes>28</Notes>
  <HiddenSlides>0</HiddenSlides>
  <MMClips>0</MMClips>
  <ScaleCrop>false</ScaleCrop>
  <HeadingPairs>
    <vt:vector size="4" baseType="variant">
      <vt:variant>
        <vt:lpstr>Thema</vt:lpstr>
      </vt:variant>
      <vt:variant>
        <vt:i4>1</vt:i4>
      </vt:variant>
      <vt:variant>
        <vt:lpstr>Diatitels</vt:lpstr>
      </vt:variant>
      <vt:variant>
        <vt:i4>31</vt:i4>
      </vt:variant>
    </vt:vector>
  </HeadingPairs>
  <TitlesOfParts>
    <vt:vector size="32"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Gerard</dc:creator>
  <cp:lastModifiedBy>Gerard Wijtsma</cp:lastModifiedBy>
  <cp:revision>1867</cp:revision>
  <dcterms:created xsi:type="dcterms:W3CDTF">2016-11-11T18:02:23Z</dcterms:created>
  <dcterms:modified xsi:type="dcterms:W3CDTF">2018-03-17T06:18:18Z</dcterms:modified>
</cp:coreProperties>
</file>